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258" r:id="rId4"/>
    <p:sldId id="259" r:id="rId5"/>
    <p:sldId id="260" r:id="rId6"/>
    <p:sldId id="304" r:id="rId7"/>
    <p:sldId id="305" r:id="rId8"/>
    <p:sldId id="261" r:id="rId9"/>
    <p:sldId id="262" r:id="rId10"/>
    <p:sldId id="263" r:id="rId11"/>
    <p:sldId id="278" r:id="rId12"/>
    <p:sldId id="279" r:id="rId13"/>
    <p:sldId id="280" r:id="rId14"/>
    <p:sldId id="281" r:id="rId15"/>
    <p:sldId id="282" r:id="rId16"/>
    <p:sldId id="270" r:id="rId17"/>
    <p:sldId id="306" r:id="rId18"/>
    <p:sldId id="283" r:id="rId19"/>
    <p:sldId id="284" r:id="rId20"/>
    <p:sldId id="285" r:id="rId21"/>
    <p:sldId id="286" r:id="rId22"/>
    <p:sldId id="287" r:id="rId23"/>
    <p:sldId id="288" r:id="rId24"/>
    <p:sldId id="272" r:id="rId25"/>
    <p:sldId id="307" r:id="rId26"/>
    <p:sldId id="289" r:id="rId27"/>
    <p:sldId id="290" r:id="rId28"/>
    <p:sldId id="291" r:id="rId29"/>
    <p:sldId id="292" r:id="rId30"/>
    <p:sldId id="299" r:id="rId31"/>
    <p:sldId id="300" r:id="rId32"/>
    <p:sldId id="274" r:id="rId33"/>
    <p:sldId id="308" r:id="rId34"/>
    <p:sldId id="295" r:id="rId35"/>
    <p:sldId id="296" r:id="rId36"/>
    <p:sldId id="297" r:id="rId37"/>
    <p:sldId id="298" r:id="rId38"/>
    <p:sldId id="301" r:id="rId39"/>
    <p:sldId id="302" r:id="rId40"/>
    <p:sldId id="276" r:id="rId41"/>
    <p:sldId id="309" r:id="rId4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7FC"/>
    <a:srgbClr val="FDF0E7"/>
    <a:srgbClr val="F6FAF4"/>
    <a:srgbClr val="1D49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7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76080B-0E81-4476-BB4A-911C31DA8751}" type="doc">
      <dgm:prSet loTypeId="urn:microsoft.com/office/officeart/2005/8/layout/vList3" loCatId="list" qsTypeId="urn:microsoft.com/office/officeart/2005/8/quickstyle/simple3" qsCatId="simple" csTypeId="urn:microsoft.com/office/officeart/2005/8/colors/accent1_2" csCatId="accent1" phldr="1"/>
      <dgm:spPr/>
    </dgm:pt>
    <dgm:pt modelId="{CA8E78A1-5203-4DD9-8572-B657F71A971A}">
      <dgm:prSet phldrT="[Texte]"/>
      <dgm:spPr/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3E4A2250-BEA8-4BFB-AB63-1C195F5DE3B5}" type="parTrans" cxnId="{58AC1249-827D-4492-A204-C2D701193762}">
      <dgm:prSet/>
      <dgm:spPr/>
      <dgm:t>
        <a:bodyPr/>
        <a:lstStyle/>
        <a:p>
          <a:endParaRPr lang="fr-FR"/>
        </a:p>
      </dgm:t>
    </dgm:pt>
    <dgm:pt modelId="{2B74C4CD-C394-4C4F-8A4A-B4E94E917B67}" type="sibTrans" cxnId="{58AC1249-827D-4492-A204-C2D701193762}">
      <dgm:prSet/>
      <dgm:spPr/>
      <dgm:t>
        <a:bodyPr/>
        <a:lstStyle/>
        <a:p>
          <a:endParaRPr lang="fr-FR"/>
        </a:p>
      </dgm:t>
    </dgm:pt>
    <dgm:pt modelId="{D456CD90-E966-4BBB-B647-283B379FAF98}">
      <dgm:prSet phldrT="[Texte]"/>
      <dgm:spPr/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EEC82E8B-C502-4A35-8921-690686245884}" type="parTrans" cxnId="{C07F7B38-9E12-494F-960E-27C8CC7A5925}">
      <dgm:prSet/>
      <dgm:spPr/>
      <dgm:t>
        <a:bodyPr/>
        <a:lstStyle/>
        <a:p>
          <a:endParaRPr lang="fr-FR"/>
        </a:p>
      </dgm:t>
    </dgm:pt>
    <dgm:pt modelId="{AC33B9C2-1709-40DF-8D46-533DCFC16713}" type="sibTrans" cxnId="{C07F7B38-9E12-494F-960E-27C8CC7A5925}">
      <dgm:prSet/>
      <dgm:spPr/>
      <dgm:t>
        <a:bodyPr/>
        <a:lstStyle/>
        <a:p>
          <a:endParaRPr lang="fr-FR"/>
        </a:p>
      </dgm:t>
    </dgm:pt>
    <dgm:pt modelId="{D5862876-2694-440C-A5C5-A1C4472D78BD}">
      <dgm:prSet phldrT="[Texte]" custT="1"/>
      <dgm:spPr/>
      <dgm:t>
        <a:bodyPr tIns="0" bIns="252000" anchor="t" anchorCtr="0"/>
        <a:lstStyle/>
        <a:p>
          <a:pPr algn="l"/>
          <a:r>
            <a:rPr lang="fr-FR" sz="3500" dirty="0" smtClean="0"/>
            <a:t> </a:t>
          </a:r>
          <a:r>
            <a:rPr lang="fr-FR" sz="1600" dirty="0" smtClean="0">
              <a:solidFill>
                <a:schemeClr val="accent1">
                  <a:lumMod val="50000"/>
                </a:schemeClr>
              </a:solidFill>
            </a:rPr>
            <a:t>Adresse(s) établissement(s)</a:t>
          </a:r>
          <a:endParaRPr lang="fr-FR" sz="1600" dirty="0">
            <a:solidFill>
              <a:schemeClr val="accent1">
                <a:lumMod val="50000"/>
              </a:schemeClr>
            </a:solidFill>
          </a:endParaRPr>
        </a:p>
      </dgm:t>
    </dgm:pt>
    <dgm:pt modelId="{D812EDA6-186F-4AA9-945B-45B0C0EEB6D0}" type="parTrans" cxnId="{20B38A01-07DF-4C9E-9E45-61F119B71883}">
      <dgm:prSet/>
      <dgm:spPr/>
      <dgm:t>
        <a:bodyPr/>
        <a:lstStyle/>
        <a:p>
          <a:endParaRPr lang="fr-FR"/>
        </a:p>
      </dgm:t>
    </dgm:pt>
    <dgm:pt modelId="{85FC60FA-4540-4862-855E-D0EE265AD6CC}" type="sibTrans" cxnId="{20B38A01-07DF-4C9E-9E45-61F119B71883}">
      <dgm:prSet/>
      <dgm:spPr/>
      <dgm:t>
        <a:bodyPr/>
        <a:lstStyle/>
        <a:p>
          <a:endParaRPr lang="fr-FR"/>
        </a:p>
      </dgm:t>
    </dgm:pt>
    <dgm:pt modelId="{335378F4-946F-444F-96BB-768B9987BCB0}" type="pres">
      <dgm:prSet presAssocID="{B576080B-0E81-4476-BB4A-911C31DA8751}" presName="linearFlow" presStyleCnt="0">
        <dgm:presLayoutVars>
          <dgm:dir/>
          <dgm:resizeHandles val="exact"/>
        </dgm:presLayoutVars>
      </dgm:prSet>
      <dgm:spPr/>
    </dgm:pt>
    <dgm:pt modelId="{D5872228-57E9-4859-ABA7-4B0C460BE0FB}" type="pres">
      <dgm:prSet presAssocID="{CA8E78A1-5203-4DD9-8572-B657F71A971A}" presName="composite" presStyleCnt="0"/>
      <dgm:spPr/>
    </dgm:pt>
    <dgm:pt modelId="{145D05AE-C0F4-424D-AFF5-9C30FA333458}" type="pres">
      <dgm:prSet presAssocID="{CA8E78A1-5203-4DD9-8572-B657F71A971A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DB1E529B-7528-4039-AB15-2FA35226452F}" type="pres">
      <dgm:prSet presAssocID="{CA8E78A1-5203-4DD9-8572-B657F71A971A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C75353-1B2F-4658-8CB3-126148DF56E1}" type="pres">
      <dgm:prSet presAssocID="{2B74C4CD-C394-4C4F-8A4A-B4E94E917B67}" presName="spacing" presStyleCnt="0"/>
      <dgm:spPr/>
    </dgm:pt>
    <dgm:pt modelId="{E5D1514B-A899-4635-8C3D-8E935F431642}" type="pres">
      <dgm:prSet presAssocID="{D456CD90-E966-4BBB-B647-283B379FAF98}" presName="composite" presStyleCnt="0"/>
      <dgm:spPr/>
    </dgm:pt>
    <dgm:pt modelId="{90405C17-A37B-4B21-A5F7-1299CFE88C69}" type="pres">
      <dgm:prSet presAssocID="{D456CD90-E966-4BBB-B647-283B379FAF98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1F66DF-93F1-4489-BA66-3DE110A89C86}" type="pres">
      <dgm:prSet presAssocID="{D456CD90-E966-4BBB-B647-283B379FAF9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630DF2-04B2-45D3-B016-0D0BC7966F3E}" type="pres">
      <dgm:prSet presAssocID="{AC33B9C2-1709-40DF-8D46-533DCFC16713}" presName="spacing" presStyleCnt="0"/>
      <dgm:spPr/>
    </dgm:pt>
    <dgm:pt modelId="{B8266356-0FDB-4FE2-A646-2B369A2AB9BC}" type="pres">
      <dgm:prSet presAssocID="{D5862876-2694-440C-A5C5-A1C4472D78BD}" presName="composite" presStyleCnt="0"/>
      <dgm:spPr/>
    </dgm:pt>
    <dgm:pt modelId="{7540D9B5-8C84-44AF-B2F6-6A0D568B1217}" type="pres">
      <dgm:prSet presAssocID="{D5862876-2694-440C-A5C5-A1C4472D78BD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CBDCFFD1-C38F-4D5B-9698-A55E6679D652}" type="pres">
      <dgm:prSet presAssocID="{D5862876-2694-440C-A5C5-A1C4472D78B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1D960E2-6DB0-4586-B211-FF907D8AA742}" type="presOf" srcId="{B576080B-0E81-4476-BB4A-911C31DA8751}" destId="{335378F4-946F-444F-96BB-768B9987BCB0}" srcOrd="0" destOrd="0" presId="urn:microsoft.com/office/officeart/2005/8/layout/vList3"/>
    <dgm:cxn modelId="{E16637B5-3AA3-4516-BE78-F2DB49E2A996}" type="presOf" srcId="{D456CD90-E966-4BBB-B647-283B379FAF98}" destId="{361F66DF-93F1-4489-BA66-3DE110A89C86}" srcOrd="0" destOrd="0" presId="urn:microsoft.com/office/officeart/2005/8/layout/vList3"/>
    <dgm:cxn modelId="{20B38A01-07DF-4C9E-9E45-61F119B71883}" srcId="{B576080B-0E81-4476-BB4A-911C31DA8751}" destId="{D5862876-2694-440C-A5C5-A1C4472D78BD}" srcOrd="2" destOrd="0" parTransId="{D812EDA6-186F-4AA9-945B-45B0C0EEB6D0}" sibTransId="{85FC60FA-4540-4862-855E-D0EE265AD6CC}"/>
    <dgm:cxn modelId="{C3A78002-23C0-406B-93D8-F2615D7F3FEB}" type="presOf" srcId="{CA8E78A1-5203-4DD9-8572-B657F71A971A}" destId="{DB1E529B-7528-4039-AB15-2FA35226452F}" srcOrd="0" destOrd="0" presId="urn:microsoft.com/office/officeart/2005/8/layout/vList3"/>
    <dgm:cxn modelId="{7897E2B7-088E-4D5E-BF5E-10FC92A4759C}" type="presOf" srcId="{D5862876-2694-440C-A5C5-A1C4472D78BD}" destId="{CBDCFFD1-C38F-4D5B-9698-A55E6679D652}" srcOrd="0" destOrd="0" presId="urn:microsoft.com/office/officeart/2005/8/layout/vList3"/>
    <dgm:cxn modelId="{58AC1249-827D-4492-A204-C2D701193762}" srcId="{B576080B-0E81-4476-BB4A-911C31DA8751}" destId="{CA8E78A1-5203-4DD9-8572-B657F71A971A}" srcOrd="0" destOrd="0" parTransId="{3E4A2250-BEA8-4BFB-AB63-1C195F5DE3B5}" sibTransId="{2B74C4CD-C394-4C4F-8A4A-B4E94E917B67}"/>
    <dgm:cxn modelId="{C07F7B38-9E12-494F-960E-27C8CC7A5925}" srcId="{B576080B-0E81-4476-BB4A-911C31DA8751}" destId="{D456CD90-E966-4BBB-B647-283B379FAF98}" srcOrd="1" destOrd="0" parTransId="{EEC82E8B-C502-4A35-8921-690686245884}" sibTransId="{AC33B9C2-1709-40DF-8D46-533DCFC16713}"/>
    <dgm:cxn modelId="{B0D70247-6C12-4273-946C-984226C1B114}" type="presParOf" srcId="{335378F4-946F-444F-96BB-768B9987BCB0}" destId="{D5872228-57E9-4859-ABA7-4B0C460BE0FB}" srcOrd="0" destOrd="0" presId="urn:microsoft.com/office/officeart/2005/8/layout/vList3"/>
    <dgm:cxn modelId="{C31C55C6-D18C-466F-A9DC-2B52B4DEAA3F}" type="presParOf" srcId="{D5872228-57E9-4859-ABA7-4B0C460BE0FB}" destId="{145D05AE-C0F4-424D-AFF5-9C30FA333458}" srcOrd="0" destOrd="0" presId="urn:microsoft.com/office/officeart/2005/8/layout/vList3"/>
    <dgm:cxn modelId="{9441E97D-2156-416B-B0C7-F1C3DCE53A2F}" type="presParOf" srcId="{D5872228-57E9-4859-ABA7-4B0C460BE0FB}" destId="{DB1E529B-7528-4039-AB15-2FA35226452F}" srcOrd="1" destOrd="0" presId="urn:microsoft.com/office/officeart/2005/8/layout/vList3"/>
    <dgm:cxn modelId="{004E9581-024B-40CE-977B-34F6E2875E27}" type="presParOf" srcId="{335378F4-946F-444F-96BB-768B9987BCB0}" destId="{12C75353-1B2F-4658-8CB3-126148DF56E1}" srcOrd="1" destOrd="0" presId="urn:microsoft.com/office/officeart/2005/8/layout/vList3"/>
    <dgm:cxn modelId="{6F374FBB-89FB-4B0B-B29B-8412875890C4}" type="presParOf" srcId="{335378F4-946F-444F-96BB-768B9987BCB0}" destId="{E5D1514B-A899-4635-8C3D-8E935F431642}" srcOrd="2" destOrd="0" presId="urn:microsoft.com/office/officeart/2005/8/layout/vList3"/>
    <dgm:cxn modelId="{374394D3-A980-4208-BA21-067493617C0A}" type="presParOf" srcId="{E5D1514B-A899-4635-8C3D-8E935F431642}" destId="{90405C17-A37B-4B21-A5F7-1299CFE88C69}" srcOrd="0" destOrd="0" presId="urn:microsoft.com/office/officeart/2005/8/layout/vList3"/>
    <dgm:cxn modelId="{3BC0D47D-3742-4792-A10B-CA3B01389AA4}" type="presParOf" srcId="{E5D1514B-A899-4635-8C3D-8E935F431642}" destId="{361F66DF-93F1-4489-BA66-3DE110A89C86}" srcOrd="1" destOrd="0" presId="urn:microsoft.com/office/officeart/2005/8/layout/vList3"/>
    <dgm:cxn modelId="{BC1625DE-5D37-4234-BE38-16D6B0F49600}" type="presParOf" srcId="{335378F4-946F-444F-96BB-768B9987BCB0}" destId="{4B630DF2-04B2-45D3-B016-0D0BC7966F3E}" srcOrd="3" destOrd="0" presId="urn:microsoft.com/office/officeart/2005/8/layout/vList3"/>
    <dgm:cxn modelId="{73500493-CDB5-4F39-A501-1684271EEFCD}" type="presParOf" srcId="{335378F4-946F-444F-96BB-768B9987BCB0}" destId="{B8266356-0FDB-4FE2-A646-2B369A2AB9BC}" srcOrd="4" destOrd="0" presId="urn:microsoft.com/office/officeart/2005/8/layout/vList3"/>
    <dgm:cxn modelId="{46A4A853-20D5-407D-9871-341AF0D85710}" type="presParOf" srcId="{B8266356-0FDB-4FE2-A646-2B369A2AB9BC}" destId="{7540D9B5-8C84-44AF-B2F6-6A0D568B1217}" srcOrd="0" destOrd="0" presId="urn:microsoft.com/office/officeart/2005/8/layout/vList3"/>
    <dgm:cxn modelId="{79FB8B0C-3146-4884-B164-D4BEA83283A5}" type="presParOf" srcId="{B8266356-0FDB-4FE2-A646-2B369A2AB9BC}" destId="{CBDCFFD1-C38F-4D5B-9698-A55E6679D6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76080B-0E81-4476-BB4A-911C31DA8751}" type="doc">
      <dgm:prSet loTypeId="urn:microsoft.com/office/officeart/2005/8/layout/vList3" loCatId="list" qsTypeId="urn:microsoft.com/office/officeart/2005/8/quickstyle/simple3" qsCatId="simple" csTypeId="urn:microsoft.com/office/officeart/2005/8/colors/accent1_2" csCatId="accent1" phldr="1"/>
      <dgm:spPr/>
    </dgm:pt>
    <dgm:pt modelId="{CA8E78A1-5203-4DD9-8572-B657F71A971A}">
      <dgm:prSet phldrT="[Texte]" custT="1"/>
      <dgm:spPr/>
      <dgm:t>
        <a:bodyPr anchor="t" anchorCtr="0"/>
        <a:lstStyle/>
        <a:p>
          <a:r>
            <a:rPr lang="fr-FR" sz="1600" dirty="0" smtClean="0">
              <a:solidFill>
                <a:schemeClr val="accent1">
                  <a:lumMod val="50000"/>
                </a:schemeClr>
              </a:solidFill>
            </a:rPr>
            <a:t>Moyen de communication à privilégier</a:t>
          </a:r>
          <a:endParaRPr lang="fr-FR" sz="1600" dirty="0">
            <a:solidFill>
              <a:schemeClr val="accent1">
                <a:lumMod val="50000"/>
              </a:schemeClr>
            </a:solidFill>
          </a:endParaRPr>
        </a:p>
      </dgm:t>
    </dgm:pt>
    <dgm:pt modelId="{3E4A2250-BEA8-4BFB-AB63-1C195F5DE3B5}" type="parTrans" cxnId="{58AC1249-827D-4492-A204-C2D701193762}">
      <dgm:prSet/>
      <dgm:spPr/>
      <dgm:t>
        <a:bodyPr/>
        <a:lstStyle/>
        <a:p>
          <a:endParaRPr lang="fr-FR"/>
        </a:p>
      </dgm:t>
    </dgm:pt>
    <dgm:pt modelId="{2B74C4CD-C394-4C4F-8A4A-B4E94E917B67}" type="sibTrans" cxnId="{58AC1249-827D-4492-A204-C2D701193762}">
      <dgm:prSet/>
      <dgm:spPr/>
      <dgm:t>
        <a:bodyPr/>
        <a:lstStyle/>
        <a:p>
          <a:endParaRPr lang="fr-FR"/>
        </a:p>
      </dgm:t>
    </dgm:pt>
    <dgm:pt modelId="{D456CD90-E966-4BBB-B647-283B379FAF98}">
      <dgm:prSet phldrT="[Texte]"/>
      <dgm:spPr/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EEC82E8B-C502-4A35-8921-690686245884}" type="parTrans" cxnId="{C07F7B38-9E12-494F-960E-27C8CC7A5925}">
      <dgm:prSet/>
      <dgm:spPr/>
      <dgm:t>
        <a:bodyPr/>
        <a:lstStyle/>
        <a:p>
          <a:endParaRPr lang="fr-FR"/>
        </a:p>
      </dgm:t>
    </dgm:pt>
    <dgm:pt modelId="{AC33B9C2-1709-40DF-8D46-533DCFC16713}" type="sibTrans" cxnId="{C07F7B38-9E12-494F-960E-27C8CC7A5925}">
      <dgm:prSet/>
      <dgm:spPr/>
      <dgm:t>
        <a:bodyPr/>
        <a:lstStyle/>
        <a:p>
          <a:endParaRPr lang="fr-FR"/>
        </a:p>
      </dgm:t>
    </dgm:pt>
    <dgm:pt modelId="{D5862876-2694-440C-A5C5-A1C4472D78BD}">
      <dgm:prSet phldrT="[Texte]" custT="1"/>
      <dgm:spPr/>
      <dgm:t>
        <a:bodyPr anchor="t" anchorCtr="0"/>
        <a:lstStyle/>
        <a:p>
          <a:r>
            <a:rPr lang="fr-FR" sz="1600" dirty="0" smtClean="0">
              <a:solidFill>
                <a:schemeClr val="accent1">
                  <a:lumMod val="50000"/>
                </a:schemeClr>
              </a:solidFill>
            </a:rPr>
            <a:t>Facilité accès (digicode, transport commun, parking…)</a:t>
          </a:r>
          <a:endParaRPr lang="fr-FR" sz="1600" dirty="0">
            <a:solidFill>
              <a:schemeClr val="accent1">
                <a:lumMod val="50000"/>
              </a:schemeClr>
            </a:solidFill>
          </a:endParaRPr>
        </a:p>
      </dgm:t>
    </dgm:pt>
    <dgm:pt modelId="{D812EDA6-186F-4AA9-945B-45B0C0EEB6D0}" type="parTrans" cxnId="{20B38A01-07DF-4C9E-9E45-61F119B71883}">
      <dgm:prSet/>
      <dgm:spPr/>
      <dgm:t>
        <a:bodyPr/>
        <a:lstStyle/>
        <a:p>
          <a:endParaRPr lang="fr-FR"/>
        </a:p>
      </dgm:t>
    </dgm:pt>
    <dgm:pt modelId="{85FC60FA-4540-4862-855E-D0EE265AD6CC}" type="sibTrans" cxnId="{20B38A01-07DF-4C9E-9E45-61F119B71883}">
      <dgm:prSet/>
      <dgm:spPr/>
      <dgm:t>
        <a:bodyPr/>
        <a:lstStyle/>
        <a:p>
          <a:endParaRPr lang="fr-FR"/>
        </a:p>
      </dgm:t>
    </dgm:pt>
    <dgm:pt modelId="{335378F4-946F-444F-96BB-768B9987BCB0}" type="pres">
      <dgm:prSet presAssocID="{B576080B-0E81-4476-BB4A-911C31DA8751}" presName="linearFlow" presStyleCnt="0">
        <dgm:presLayoutVars>
          <dgm:dir/>
          <dgm:resizeHandles val="exact"/>
        </dgm:presLayoutVars>
      </dgm:prSet>
      <dgm:spPr/>
    </dgm:pt>
    <dgm:pt modelId="{D5872228-57E9-4859-ABA7-4B0C460BE0FB}" type="pres">
      <dgm:prSet presAssocID="{CA8E78A1-5203-4DD9-8572-B657F71A971A}" presName="composite" presStyleCnt="0"/>
      <dgm:spPr/>
    </dgm:pt>
    <dgm:pt modelId="{145D05AE-C0F4-424D-AFF5-9C30FA333458}" type="pres">
      <dgm:prSet presAssocID="{CA8E78A1-5203-4DD9-8572-B657F71A971A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DB1E529B-7528-4039-AB15-2FA35226452F}" type="pres">
      <dgm:prSet presAssocID="{CA8E78A1-5203-4DD9-8572-B657F71A971A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C75353-1B2F-4658-8CB3-126148DF56E1}" type="pres">
      <dgm:prSet presAssocID="{2B74C4CD-C394-4C4F-8A4A-B4E94E917B67}" presName="spacing" presStyleCnt="0"/>
      <dgm:spPr/>
    </dgm:pt>
    <dgm:pt modelId="{E5D1514B-A899-4635-8C3D-8E935F431642}" type="pres">
      <dgm:prSet presAssocID="{D456CD90-E966-4BBB-B647-283B379FAF98}" presName="composite" presStyleCnt="0"/>
      <dgm:spPr/>
    </dgm:pt>
    <dgm:pt modelId="{90405C17-A37B-4B21-A5F7-1299CFE88C69}" type="pres">
      <dgm:prSet presAssocID="{D456CD90-E966-4BBB-B647-283B379FAF98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361F66DF-93F1-4489-BA66-3DE110A89C86}" type="pres">
      <dgm:prSet presAssocID="{D456CD90-E966-4BBB-B647-283B379FAF9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630DF2-04B2-45D3-B016-0D0BC7966F3E}" type="pres">
      <dgm:prSet presAssocID="{AC33B9C2-1709-40DF-8D46-533DCFC16713}" presName="spacing" presStyleCnt="0"/>
      <dgm:spPr/>
    </dgm:pt>
    <dgm:pt modelId="{B8266356-0FDB-4FE2-A646-2B369A2AB9BC}" type="pres">
      <dgm:prSet presAssocID="{D5862876-2694-440C-A5C5-A1C4472D78BD}" presName="composite" presStyleCnt="0"/>
      <dgm:spPr/>
    </dgm:pt>
    <dgm:pt modelId="{7540D9B5-8C84-44AF-B2F6-6A0D568B1217}" type="pres">
      <dgm:prSet presAssocID="{D5862876-2694-440C-A5C5-A1C4472D78BD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CBDCFFD1-C38F-4D5B-9698-A55E6679D652}" type="pres">
      <dgm:prSet presAssocID="{D5862876-2694-440C-A5C5-A1C4472D78B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1D960E2-6DB0-4586-B211-FF907D8AA742}" type="presOf" srcId="{B576080B-0E81-4476-BB4A-911C31DA8751}" destId="{335378F4-946F-444F-96BB-768B9987BCB0}" srcOrd="0" destOrd="0" presId="urn:microsoft.com/office/officeart/2005/8/layout/vList3"/>
    <dgm:cxn modelId="{E16637B5-3AA3-4516-BE78-F2DB49E2A996}" type="presOf" srcId="{D456CD90-E966-4BBB-B647-283B379FAF98}" destId="{361F66DF-93F1-4489-BA66-3DE110A89C86}" srcOrd="0" destOrd="0" presId="urn:microsoft.com/office/officeart/2005/8/layout/vList3"/>
    <dgm:cxn modelId="{20B38A01-07DF-4C9E-9E45-61F119B71883}" srcId="{B576080B-0E81-4476-BB4A-911C31DA8751}" destId="{D5862876-2694-440C-A5C5-A1C4472D78BD}" srcOrd="2" destOrd="0" parTransId="{D812EDA6-186F-4AA9-945B-45B0C0EEB6D0}" sibTransId="{85FC60FA-4540-4862-855E-D0EE265AD6CC}"/>
    <dgm:cxn modelId="{C3A78002-23C0-406B-93D8-F2615D7F3FEB}" type="presOf" srcId="{CA8E78A1-5203-4DD9-8572-B657F71A971A}" destId="{DB1E529B-7528-4039-AB15-2FA35226452F}" srcOrd="0" destOrd="0" presId="urn:microsoft.com/office/officeart/2005/8/layout/vList3"/>
    <dgm:cxn modelId="{7897E2B7-088E-4D5E-BF5E-10FC92A4759C}" type="presOf" srcId="{D5862876-2694-440C-A5C5-A1C4472D78BD}" destId="{CBDCFFD1-C38F-4D5B-9698-A55E6679D652}" srcOrd="0" destOrd="0" presId="urn:microsoft.com/office/officeart/2005/8/layout/vList3"/>
    <dgm:cxn modelId="{58AC1249-827D-4492-A204-C2D701193762}" srcId="{B576080B-0E81-4476-BB4A-911C31DA8751}" destId="{CA8E78A1-5203-4DD9-8572-B657F71A971A}" srcOrd="0" destOrd="0" parTransId="{3E4A2250-BEA8-4BFB-AB63-1C195F5DE3B5}" sibTransId="{2B74C4CD-C394-4C4F-8A4A-B4E94E917B67}"/>
    <dgm:cxn modelId="{C07F7B38-9E12-494F-960E-27C8CC7A5925}" srcId="{B576080B-0E81-4476-BB4A-911C31DA8751}" destId="{D456CD90-E966-4BBB-B647-283B379FAF98}" srcOrd="1" destOrd="0" parTransId="{EEC82E8B-C502-4A35-8921-690686245884}" sibTransId="{AC33B9C2-1709-40DF-8D46-533DCFC16713}"/>
    <dgm:cxn modelId="{B0D70247-6C12-4273-946C-984226C1B114}" type="presParOf" srcId="{335378F4-946F-444F-96BB-768B9987BCB0}" destId="{D5872228-57E9-4859-ABA7-4B0C460BE0FB}" srcOrd="0" destOrd="0" presId="urn:microsoft.com/office/officeart/2005/8/layout/vList3"/>
    <dgm:cxn modelId="{C31C55C6-D18C-466F-A9DC-2B52B4DEAA3F}" type="presParOf" srcId="{D5872228-57E9-4859-ABA7-4B0C460BE0FB}" destId="{145D05AE-C0F4-424D-AFF5-9C30FA333458}" srcOrd="0" destOrd="0" presId="urn:microsoft.com/office/officeart/2005/8/layout/vList3"/>
    <dgm:cxn modelId="{9441E97D-2156-416B-B0C7-F1C3DCE53A2F}" type="presParOf" srcId="{D5872228-57E9-4859-ABA7-4B0C460BE0FB}" destId="{DB1E529B-7528-4039-AB15-2FA35226452F}" srcOrd="1" destOrd="0" presId="urn:microsoft.com/office/officeart/2005/8/layout/vList3"/>
    <dgm:cxn modelId="{004E9581-024B-40CE-977B-34F6E2875E27}" type="presParOf" srcId="{335378F4-946F-444F-96BB-768B9987BCB0}" destId="{12C75353-1B2F-4658-8CB3-126148DF56E1}" srcOrd="1" destOrd="0" presId="urn:microsoft.com/office/officeart/2005/8/layout/vList3"/>
    <dgm:cxn modelId="{6F374FBB-89FB-4B0B-B29B-8412875890C4}" type="presParOf" srcId="{335378F4-946F-444F-96BB-768B9987BCB0}" destId="{E5D1514B-A899-4635-8C3D-8E935F431642}" srcOrd="2" destOrd="0" presId="urn:microsoft.com/office/officeart/2005/8/layout/vList3"/>
    <dgm:cxn modelId="{374394D3-A980-4208-BA21-067493617C0A}" type="presParOf" srcId="{E5D1514B-A899-4635-8C3D-8E935F431642}" destId="{90405C17-A37B-4B21-A5F7-1299CFE88C69}" srcOrd="0" destOrd="0" presId="urn:microsoft.com/office/officeart/2005/8/layout/vList3"/>
    <dgm:cxn modelId="{3BC0D47D-3742-4792-A10B-CA3B01389AA4}" type="presParOf" srcId="{E5D1514B-A899-4635-8C3D-8E935F431642}" destId="{361F66DF-93F1-4489-BA66-3DE110A89C86}" srcOrd="1" destOrd="0" presId="urn:microsoft.com/office/officeart/2005/8/layout/vList3"/>
    <dgm:cxn modelId="{BC1625DE-5D37-4234-BE38-16D6B0F49600}" type="presParOf" srcId="{335378F4-946F-444F-96BB-768B9987BCB0}" destId="{4B630DF2-04B2-45D3-B016-0D0BC7966F3E}" srcOrd="3" destOrd="0" presId="urn:microsoft.com/office/officeart/2005/8/layout/vList3"/>
    <dgm:cxn modelId="{73500493-CDB5-4F39-A501-1684271EEFCD}" type="presParOf" srcId="{335378F4-946F-444F-96BB-768B9987BCB0}" destId="{B8266356-0FDB-4FE2-A646-2B369A2AB9BC}" srcOrd="4" destOrd="0" presId="urn:microsoft.com/office/officeart/2005/8/layout/vList3"/>
    <dgm:cxn modelId="{46A4A853-20D5-407D-9871-341AF0D85710}" type="presParOf" srcId="{B8266356-0FDB-4FE2-A646-2B369A2AB9BC}" destId="{7540D9B5-8C84-44AF-B2F6-6A0D568B1217}" srcOrd="0" destOrd="0" presId="urn:microsoft.com/office/officeart/2005/8/layout/vList3"/>
    <dgm:cxn modelId="{79FB8B0C-3146-4884-B164-D4BEA83283A5}" type="presParOf" srcId="{B8266356-0FDB-4FE2-A646-2B369A2AB9BC}" destId="{CBDCFFD1-C38F-4D5B-9698-A55E6679D6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F97A5F-5A5E-4677-BFCF-5B022D84DA2C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AD16F01D-1060-4FC5-A697-19E64BCC87A9}">
      <dgm:prSet phldrT="[Texte]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fr-FR" dirty="0" smtClean="0"/>
            <a:t>1-Exercer dans le contexte professionnel spécifique d’un dispositif d’éducation inclusive</a:t>
          </a:r>
          <a:endParaRPr lang="fr-FR" dirty="0"/>
        </a:p>
      </dgm:t>
    </dgm:pt>
    <dgm:pt modelId="{A403406F-6C7E-441D-AB2D-E4351D6F155B}" type="parTrans" cxnId="{023DAF80-70EB-4CF2-8BB5-5CB60719EBF5}">
      <dgm:prSet/>
      <dgm:spPr/>
      <dgm:t>
        <a:bodyPr/>
        <a:lstStyle/>
        <a:p>
          <a:endParaRPr lang="fr-FR"/>
        </a:p>
      </dgm:t>
    </dgm:pt>
    <dgm:pt modelId="{14E2F9B6-E264-4C86-9801-3C216A10737C}" type="sibTrans" cxnId="{023DAF80-70EB-4CF2-8BB5-5CB60719EBF5}">
      <dgm:prSet/>
      <dgm:spPr/>
      <dgm:t>
        <a:bodyPr/>
        <a:lstStyle/>
        <a:p>
          <a:endParaRPr lang="fr-FR"/>
        </a:p>
      </dgm:t>
    </dgm:pt>
    <dgm:pt modelId="{B19272F8-A696-4EBA-816F-BBE4F4B4A7BB}">
      <dgm:prSet phldrT="[Texte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E3A4A4E0-A838-4EF2-B950-2378AA66C657}" type="parTrans" cxnId="{9D14F948-EF60-40D7-9DEC-A3AD7D16CB94}">
      <dgm:prSet/>
      <dgm:spPr/>
      <dgm:t>
        <a:bodyPr/>
        <a:lstStyle/>
        <a:p>
          <a:endParaRPr lang="fr-FR"/>
        </a:p>
      </dgm:t>
    </dgm:pt>
    <dgm:pt modelId="{42FD7C02-B31A-43C6-92D6-73B2898A948E}" type="sibTrans" cxnId="{9D14F948-EF60-40D7-9DEC-A3AD7D16CB94}">
      <dgm:prSet/>
      <dgm:spPr/>
      <dgm:t>
        <a:bodyPr/>
        <a:lstStyle/>
        <a:p>
          <a:endParaRPr lang="fr-FR"/>
        </a:p>
      </dgm:t>
    </dgm:pt>
    <dgm:pt modelId="{3C0DE6DD-ADC6-47D1-A8CF-C2EDE1251791}">
      <dgm:prSet phldrT="[Texte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1C691623-BAB9-4F0C-B642-9262204446F6}" type="parTrans" cxnId="{9450BD08-A7D4-4AF3-89D9-17B602E1ACDC}">
      <dgm:prSet/>
      <dgm:spPr/>
      <dgm:t>
        <a:bodyPr/>
        <a:lstStyle/>
        <a:p>
          <a:endParaRPr lang="fr-FR"/>
        </a:p>
      </dgm:t>
    </dgm:pt>
    <dgm:pt modelId="{0A787BAE-8FC0-41EB-A96A-AB06D92B4A20}" type="sibTrans" cxnId="{9450BD08-A7D4-4AF3-89D9-17B602E1ACDC}">
      <dgm:prSet/>
      <dgm:spPr/>
      <dgm:t>
        <a:bodyPr/>
        <a:lstStyle/>
        <a:p>
          <a:endParaRPr lang="fr-FR"/>
        </a:p>
      </dgm:t>
    </dgm:pt>
    <dgm:pt modelId="{6C4C3D6A-BE4C-4820-9983-85781DF54170}">
      <dgm:prSet phldrT="[Texte]"/>
      <dgm:spPr>
        <a:solidFill>
          <a:srgbClr val="FFC000"/>
        </a:solidFill>
      </dgm:spPr>
      <dgm:t>
        <a:bodyPr/>
        <a:lstStyle/>
        <a:p>
          <a:r>
            <a:rPr lang="fr-FR" dirty="0" smtClean="0"/>
            <a:t>2-Expertise et analyse des besoins éducatifs particuliers et des réponses à construire</a:t>
          </a:r>
          <a:endParaRPr lang="fr-FR" dirty="0"/>
        </a:p>
      </dgm:t>
    </dgm:pt>
    <dgm:pt modelId="{2DD76A84-87B2-4EDE-9B78-91CBB11FA40F}" type="parTrans" cxnId="{E3AA0DD6-919B-4B38-8D99-70FC939B9670}">
      <dgm:prSet/>
      <dgm:spPr/>
      <dgm:t>
        <a:bodyPr/>
        <a:lstStyle/>
        <a:p>
          <a:endParaRPr lang="fr-FR"/>
        </a:p>
      </dgm:t>
    </dgm:pt>
    <dgm:pt modelId="{45628F4E-1A88-49D5-BDCD-F1DDBE80501C}" type="sibTrans" cxnId="{E3AA0DD6-919B-4B38-8D99-70FC939B9670}">
      <dgm:prSet/>
      <dgm:spPr/>
      <dgm:t>
        <a:bodyPr/>
        <a:lstStyle/>
        <a:p>
          <a:endParaRPr lang="fr-FR"/>
        </a:p>
      </dgm:t>
    </dgm:pt>
    <dgm:pt modelId="{D084EE3F-EEBB-4465-89E5-1E2E99F4670C}">
      <dgm:prSet phldrT="[Texte]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A14CE2D1-97AB-4A1A-96F2-DB30AA5C2050}" type="parTrans" cxnId="{B1FCB09F-EBD1-4C57-9199-3BB0C969CF17}">
      <dgm:prSet/>
      <dgm:spPr/>
      <dgm:t>
        <a:bodyPr/>
        <a:lstStyle/>
        <a:p>
          <a:endParaRPr lang="fr-FR"/>
        </a:p>
      </dgm:t>
    </dgm:pt>
    <dgm:pt modelId="{D88D395F-E208-4995-B54E-A149829881E2}" type="sibTrans" cxnId="{B1FCB09F-EBD1-4C57-9199-3BB0C969CF17}">
      <dgm:prSet/>
      <dgm:spPr/>
      <dgm:t>
        <a:bodyPr/>
        <a:lstStyle/>
        <a:p>
          <a:endParaRPr lang="fr-FR"/>
        </a:p>
      </dgm:t>
    </dgm:pt>
    <dgm:pt modelId="{55048D16-3451-4721-93E0-4FE1E6F5A47A}">
      <dgm:prSet phldrT="[Texte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E7150B5F-876B-41B6-B47A-0D9239ECADD9}" type="parTrans" cxnId="{8D21F5EA-EB83-46F4-B608-C16AB47C5C71}">
      <dgm:prSet/>
      <dgm:spPr/>
      <dgm:t>
        <a:bodyPr/>
        <a:lstStyle/>
        <a:p>
          <a:endParaRPr lang="fr-FR"/>
        </a:p>
      </dgm:t>
    </dgm:pt>
    <dgm:pt modelId="{EC92051B-5C4F-4D14-82CE-6363D78B55E3}" type="sibTrans" cxnId="{8D21F5EA-EB83-46F4-B608-C16AB47C5C71}">
      <dgm:prSet/>
      <dgm:spPr/>
      <dgm:t>
        <a:bodyPr/>
        <a:lstStyle/>
        <a:p>
          <a:endParaRPr lang="fr-FR"/>
        </a:p>
      </dgm:t>
    </dgm:pt>
    <dgm:pt modelId="{8E02344B-C150-4DE2-B18E-04D6CAB9E2E2}">
      <dgm:prSet phldrT="[Texte]"/>
      <dgm:spPr/>
      <dgm:t>
        <a:bodyPr/>
        <a:lstStyle/>
        <a:p>
          <a:r>
            <a:rPr lang="fr-FR" dirty="0" smtClean="0"/>
            <a:t>3-Exercer une fonction de personne-ressource pour l’éducation inclusive</a:t>
          </a:r>
          <a:endParaRPr lang="fr-FR" dirty="0"/>
        </a:p>
      </dgm:t>
    </dgm:pt>
    <dgm:pt modelId="{37DEF70F-D39C-489B-B1D1-5D2EE0DD2094}" type="parTrans" cxnId="{F781DC52-9319-461C-8F76-7C21A59F371B}">
      <dgm:prSet/>
      <dgm:spPr/>
      <dgm:t>
        <a:bodyPr/>
        <a:lstStyle/>
        <a:p>
          <a:endParaRPr lang="fr-FR"/>
        </a:p>
      </dgm:t>
    </dgm:pt>
    <dgm:pt modelId="{76896035-55A0-45B3-85EB-820FAC88C83E}" type="sibTrans" cxnId="{F781DC52-9319-461C-8F76-7C21A59F371B}">
      <dgm:prSet/>
      <dgm:spPr/>
      <dgm:t>
        <a:bodyPr/>
        <a:lstStyle/>
        <a:p>
          <a:endParaRPr lang="fr-FR"/>
        </a:p>
      </dgm:t>
    </dgm:pt>
    <dgm:pt modelId="{DD04C03A-35AB-4E0E-9307-0943F9CC40BF}">
      <dgm:prSet phldrT="[Texte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CC72E2D2-7428-42A8-9B37-E0B8F9642138}" type="parTrans" cxnId="{C0FED8DF-798E-4502-BC02-4E0C3E8BE481}">
      <dgm:prSet/>
      <dgm:spPr/>
      <dgm:t>
        <a:bodyPr/>
        <a:lstStyle/>
        <a:p>
          <a:endParaRPr lang="fr-FR"/>
        </a:p>
      </dgm:t>
    </dgm:pt>
    <dgm:pt modelId="{F91BDF04-C6D7-45C7-9944-D2A721C1604D}" type="sibTrans" cxnId="{C0FED8DF-798E-4502-BC02-4E0C3E8BE481}">
      <dgm:prSet/>
      <dgm:spPr/>
      <dgm:t>
        <a:bodyPr/>
        <a:lstStyle/>
        <a:p>
          <a:endParaRPr lang="fr-FR"/>
        </a:p>
      </dgm:t>
    </dgm:pt>
    <dgm:pt modelId="{151D99A1-4F2A-4AC0-9CD3-28EBA2EF03A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6B6E1B52-407D-48A0-BD29-7B0DE9515FB4}" type="parTrans" cxnId="{DF0C2DE0-399B-4C37-A942-95E1DDDFB508}">
      <dgm:prSet/>
      <dgm:spPr/>
      <dgm:t>
        <a:bodyPr/>
        <a:lstStyle/>
        <a:p>
          <a:endParaRPr lang="fr-FR"/>
        </a:p>
      </dgm:t>
    </dgm:pt>
    <dgm:pt modelId="{FA6DB8CB-5E26-4AA6-98D5-1C3A0DB5B920}" type="sibTrans" cxnId="{DF0C2DE0-399B-4C37-A942-95E1DDDFB508}">
      <dgm:prSet/>
      <dgm:spPr/>
      <dgm:t>
        <a:bodyPr/>
        <a:lstStyle/>
        <a:p>
          <a:endParaRPr lang="fr-FR"/>
        </a:p>
      </dgm:t>
    </dgm:pt>
    <dgm:pt modelId="{200FDD2E-EE05-41BF-BFC9-2B08E15D93AD}">
      <dgm:prSet phldrT="[Texte]"/>
      <dgm:spPr>
        <a:solidFill>
          <a:srgbClr val="F6FAF4">
            <a:alpha val="89804"/>
          </a:srgb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38CBEFD3-8F79-4B22-AAD2-653E378B4577}" type="parTrans" cxnId="{2F183423-98DA-4598-9335-03B10C20EB00}">
      <dgm:prSet/>
      <dgm:spPr/>
      <dgm:t>
        <a:bodyPr/>
        <a:lstStyle/>
        <a:p>
          <a:endParaRPr lang="fr-FR"/>
        </a:p>
      </dgm:t>
    </dgm:pt>
    <dgm:pt modelId="{2D2ED21E-57C9-49BF-8E09-0F8861883EA5}" type="sibTrans" cxnId="{2F183423-98DA-4598-9335-03B10C20EB00}">
      <dgm:prSet/>
      <dgm:spPr/>
      <dgm:t>
        <a:bodyPr/>
        <a:lstStyle/>
        <a:p>
          <a:endParaRPr lang="fr-FR"/>
        </a:p>
      </dgm:t>
    </dgm:pt>
    <dgm:pt modelId="{55CE50C2-165B-422F-99B9-89A1A8914B31}">
      <dgm:prSet phldrT="[Texte]"/>
      <dgm:spPr>
        <a:solidFill>
          <a:srgbClr val="FDF0E7">
            <a:alpha val="89804"/>
          </a:srgb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1ED53E5B-58EC-4576-8F2C-B6875536893E}" type="parTrans" cxnId="{BCAD8CFD-4771-49E8-959A-E90523FC4DB5}">
      <dgm:prSet/>
      <dgm:spPr/>
      <dgm:t>
        <a:bodyPr/>
        <a:lstStyle/>
        <a:p>
          <a:endParaRPr lang="fr-FR"/>
        </a:p>
      </dgm:t>
    </dgm:pt>
    <dgm:pt modelId="{E80DA691-36BB-411B-9025-CEA8087B6036}" type="sibTrans" cxnId="{BCAD8CFD-4771-49E8-959A-E90523FC4DB5}">
      <dgm:prSet/>
      <dgm:spPr/>
      <dgm:t>
        <a:bodyPr/>
        <a:lstStyle/>
        <a:p>
          <a:endParaRPr lang="fr-FR"/>
        </a:p>
      </dgm:t>
    </dgm:pt>
    <dgm:pt modelId="{51F5EE31-0D77-4975-BDE4-3FB3FA8F1E17}">
      <dgm:prSet phldrT="[Texte]"/>
      <dgm:spPr>
        <a:solidFill>
          <a:srgbClr val="F2F7FC">
            <a:alpha val="89804"/>
          </a:srgbClr>
        </a:solidFill>
      </dgm:spPr>
      <dgm:t>
        <a:bodyPr/>
        <a:lstStyle/>
        <a:p>
          <a:r>
            <a:rPr lang="fr-FR" dirty="0" smtClean="0"/>
            <a:t> </a:t>
          </a:r>
          <a:endParaRPr lang="fr-FR" dirty="0"/>
        </a:p>
      </dgm:t>
    </dgm:pt>
    <dgm:pt modelId="{6F21A9CD-31DA-4E6A-A0D4-BDFB8E3408D5}" type="parTrans" cxnId="{4FB15C80-53CA-4290-B40B-B2F04425991E}">
      <dgm:prSet/>
      <dgm:spPr/>
      <dgm:t>
        <a:bodyPr/>
        <a:lstStyle/>
        <a:p>
          <a:endParaRPr lang="fr-FR"/>
        </a:p>
      </dgm:t>
    </dgm:pt>
    <dgm:pt modelId="{304E0A70-A6F1-4943-9D78-EB35B05FCC20}" type="sibTrans" cxnId="{4FB15C80-53CA-4290-B40B-B2F04425991E}">
      <dgm:prSet/>
      <dgm:spPr/>
      <dgm:t>
        <a:bodyPr/>
        <a:lstStyle/>
        <a:p>
          <a:endParaRPr lang="fr-FR"/>
        </a:p>
      </dgm:t>
    </dgm:pt>
    <dgm:pt modelId="{451B22CE-BB21-405F-B7A7-D7EB65AA6A34}" type="pres">
      <dgm:prSet presAssocID="{3DF97A5F-5A5E-4677-BFCF-5B022D84DA2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38DE4C39-C204-4AD6-9E41-143783B3848E}" type="pres">
      <dgm:prSet presAssocID="{AD16F01D-1060-4FC5-A697-19E64BCC87A9}" presName="horFlow" presStyleCnt="0"/>
      <dgm:spPr/>
    </dgm:pt>
    <dgm:pt modelId="{75759E59-5B2E-4F5A-BDEF-213D372473AD}" type="pres">
      <dgm:prSet presAssocID="{AD16F01D-1060-4FC5-A697-19E64BCC87A9}" presName="bigChev" presStyleLbl="node1" presStyleIdx="0" presStyleCnt="3" custScaleX="91275" custLinFactNeighborX="-8165" custLinFactNeighborY="-24283"/>
      <dgm:spPr/>
      <dgm:t>
        <a:bodyPr/>
        <a:lstStyle/>
        <a:p>
          <a:endParaRPr lang="fr-FR"/>
        </a:p>
      </dgm:t>
    </dgm:pt>
    <dgm:pt modelId="{86B38635-1671-4C70-8736-C78D8E4ACF0F}" type="pres">
      <dgm:prSet presAssocID="{E3A4A4E0-A838-4EF2-B950-2378AA66C657}" presName="parTrans" presStyleCnt="0"/>
      <dgm:spPr/>
    </dgm:pt>
    <dgm:pt modelId="{207ED1CA-22C7-4DBA-B85A-F0EF380C942C}" type="pres">
      <dgm:prSet presAssocID="{B19272F8-A696-4EBA-816F-BBE4F4B4A7BB}" presName="node" presStyleLbl="alignAccFollowNode1" presStyleIdx="0" presStyleCnt="9" custScaleX="112568" custLinFactNeighborX="-30819" custLinFactNeighborY="-607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04FCC9-6D1F-479F-8D1A-172F3AF62081}" type="pres">
      <dgm:prSet presAssocID="{42FD7C02-B31A-43C6-92D6-73B2898A948E}" presName="sibTrans" presStyleCnt="0"/>
      <dgm:spPr/>
    </dgm:pt>
    <dgm:pt modelId="{02C7BBA8-CFE7-4A37-9181-EC78EB25829E}" type="pres">
      <dgm:prSet presAssocID="{3C0DE6DD-ADC6-47D1-A8CF-C2EDE1251791}" presName="node" presStyleLbl="alignAccFollowNode1" presStyleIdx="1" presStyleCnt="9" custScaleX="111602" custLinFactNeighborX="-74403" custLinFactNeighborY="-76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AE07C6-D538-4460-9E8F-2FEF57F406A4}" type="pres">
      <dgm:prSet presAssocID="{0A787BAE-8FC0-41EB-A96A-AB06D92B4A20}" presName="sibTrans" presStyleCnt="0"/>
      <dgm:spPr/>
    </dgm:pt>
    <dgm:pt modelId="{74B82044-D6A7-4155-8D73-420F35AD462C}" type="pres">
      <dgm:prSet presAssocID="{200FDD2E-EE05-41BF-BFC9-2B08E15D93AD}" presName="node" presStyleLbl="alignAccFollowNode1" presStyleIdx="2" presStyleCnt="9" custScaleX="108208" custLinFactX="-2609" custLinFactNeighborX="-100000" custLinFactNeighborY="-83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83D431-110B-408B-B00D-21B3F83FF98B}" type="pres">
      <dgm:prSet presAssocID="{AD16F01D-1060-4FC5-A697-19E64BCC87A9}" presName="vSp" presStyleCnt="0"/>
      <dgm:spPr/>
    </dgm:pt>
    <dgm:pt modelId="{1FA533F8-0D96-4341-8A72-229CFF220F24}" type="pres">
      <dgm:prSet presAssocID="{6C4C3D6A-BE4C-4820-9983-85781DF54170}" presName="horFlow" presStyleCnt="0"/>
      <dgm:spPr/>
    </dgm:pt>
    <dgm:pt modelId="{7738BFE3-7021-4C17-9BF2-774DF5051220}" type="pres">
      <dgm:prSet presAssocID="{6C4C3D6A-BE4C-4820-9983-85781DF54170}" presName="bigChev" presStyleLbl="node1" presStyleIdx="1" presStyleCnt="3" custScaleX="92926" custLinFactNeighborX="-11170" custLinFactNeighborY="-827"/>
      <dgm:spPr/>
      <dgm:t>
        <a:bodyPr/>
        <a:lstStyle/>
        <a:p>
          <a:endParaRPr lang="fr-FR"/>
        </a:p>
      </dgm:t>
    </dgm:pt>
    <dgm:pt modelId="{5BB734BB-873A-4AF1-8EDB-88390AE5B305}" type="pres">
      <dgm:prSet presAssocID="{A14CE2D1-97AB-4A1A-96F2-DB30AA5C2050}" presName="parTrans" presStyleCnt="0"/>
      <dgm:spPr/>
    </dgm:pt>
    <dgm:pt modelId="{D84FDE72-F98A-4AE6-B430-92B4098FAEC0}" type="pres">
      <dgm:prSet presAssocID="{D084EE3F-EEBB-4465-89E5-1E2E99F4670C}" presName="node" presStyleLbl="alignAccFollowNode1" presStyleIdx="3" presStyleCnt="9" custScaleX="116862" custLinFactNeighborX="-31001" custLinFactNeighborY="8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27A3D0-F0A5-4259-8B6B-BC3E88E7C983}" type="pres">
      <dgm:prSet presAssocID="{D88D395F-E208-4995-B54E-A149829881E2}" presName="sibTrans" presStyleCnt="0"/>
      <dgm:spPr/>
    </dgm:pt>
    <dgm:pt modelId="{FF0A78FD-9FA6-44B2-BF29-C9065E388D16}" type="pres">
      <dgm:prSet presAssocID="{55048D16-3451-4721-93E0-4FE1E6F5A47A}" presName="node" presStyleLbl="alignAccFollowNode1" presStyleIdx="4" presStyleCnt="9" custScaleX="101539" custLinFactNeighborX="-71851" custLinFactNeighborY="-40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310853-4C86-46CE-A42F-13DC2A433E80}" type="pres">
      <dgm:prSet presAssocID="{EC92051B-5C4F-4D14-82CE-6363D78B55E3}" presName="sibTrans" presStyleCnt="0"/>
      <dgm:spPr/>
    </dgm:pt>
    <dgm:pt modelId="{9002A3CC-5FF9-4764-884C-06CFE6199DA9}" type="pres">
      <dgm:prSet presAssocID="{55CE50C2-165B-422F-99B9-89A1A8914B31}" presName="node" presStyleLbl="alignAccFollowNode1" presStyleIdx="5" presStyleCnt="9" custScaleX="113854" custLinFactX="-214" custLinFactNeighborX="-100000" custLinFactNeighborY="-9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E10F52-88C6-4207-85AF-D01031BA79A4}" type="pres">
      <dgm:prSet presAssocID="{6C4C3D6A-BE4C-4820-9983-85781DF54170}" presName="vSp" presStyleCnt="0"/>
      <dgm:spPr/>
    </dgm:pt>
    <dgm:pt modelId="{0801375B-4D2D-47F0-9E28-375FF2B558AF}" type="pres">
      <dgm:prSet presAssocID="{8E02344B-C150-4DE2-B18E-04D6CAB9E2E2}" presName="horFlow" presStyleCnt="0"/>
      <dgm:spPr/>
    </dgm:pt>
    <dgm:pt modelId="{987D1694-A8BD-4BAA-A451-A249091DF039}" type="pres">
      <dgm:prSet presAssocID="{8E02344B-C150-4DE2-B18E-04D6CAB9E2E2}" presName="bigChev" presStyleLbl="node1" presStyleIdx="2" presStyleCnt="3" custScaleX="90487" custLinFactNeighborX="-25443" custLinFactNeighborY="154"/>
      <dgm:spPr/>
      <dgm:t>
        <a:bodyPr/>
        <a:lstStyle/>
        <a:p>
          <a:endParaRPr lang="fr-FR"/>
        </a:p>
      </dgm:t>
    </dgm:pt>
    <dgm:pt modelId="{B4B7744D-AB4F-4E23-8D92-7ED6E0C6FC51}" type="pres">
      <dgm:prSet presAssocID="{CC72E2D2-7428-42A8-9B37-E0B8F9642138}" presName="parTrans" presStyleCnt="0"/>
      <dgm:spPr/>
    </dgm:pt>
    <dgm:pt modelId="{B7665CC5-1752-40E4-AB17-04BC84D8D6E6}" type="pres">
      <dgm:prSet presAssocID="{DD04C03A-35AB-4E0E-9307-0943F9CC40BF}" presName="node" presStyleLbl="alignAccFollowNode1" presStyleIdx="6" presStyleCnt="9" custScaleX="114112" custLinFactNeighborX="-29552" custLinFactNeighborY="-9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6BABF8-C953-4C83-8A44-BF78449E57E9}" type="pres">
      <dgm:prSet presAssocID="{F91BDF04-C6D7-45C7-9944-D2A721C1604D}" presName="sibTrans" presStyleCnt="0"/>
      <dgm:spPr/>
    </dgm:pt>
    <dgm:pt modelId="{9F456819-28C5-4726-83A9-9C0B03BC19F3}" type="pres">
      <dgm:prSet presAssocID="{151D99A1-4F2A-4AC0-9CD3-28EBA2EF03A7}" presName="node" presStyleLbl="alignAccFollowNode1" presStyleIdx="7" presStyleCnt="9" custScaleX="99659" custLinFactNeighborX="-97818" custLinFactNeighborY="-11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0E8194-E3B0-4BF2-AC11-D5EA973B9157}" type="pres">
      <dgm:prSet presAssocID="{FA6DB8CB-5E26-4AA6-98D5-1C3A0DB5B920}" presName="sibTrans" presStyleCnt="0"/>
      <dgm:spPr/>
    </dgm:pt>
    <dgm:pt modelId="{2680E60B-57E8-482C-AB8E-9CB4B90AA671}" type="pres">
      <dgm:prSet presAssocID="{51F5EE31-0D77-4975-BDE4-3FB3FA8F1E17}" presName="node" presStyleLbl="alignAccFollowNode1" presStyleIdx="8" presStyleCnt="9" custScaleX="121911" custLinFactX="-4229" custLinFactNeighborX="-100000" custLinFactNeighborY="-4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23DAF80-70EB-4CF2-8BB5-5CB60719EBF5}" srcId="{3DF97A5F-5A5E-4677-BFCF-5B022D84DA2C}" destId="{AD16F01D-1060-4FC5-A697-19E64BCC87A9}" srcOrd="0" destOrd="0" parTransId="{A403406F-6C7E-441D-AB2D-E4351D6F155B}" sibTransId="{14E2F9B6-E264-4C86-9801-3C216A10737C}"/>
    <dgm:cxn modelId="{74E2E3E5-143B-4CAE-8C3A-1A30EEE13E60}" type="presOf" srcId="{D084EE3F-EEBB-4465-89E5-1E2E99F4670C}" destId="{D84FDE72-F98A-4AE6-B430-92B4098FAEC0}" srcOrd="0" destOrd="0" presId="urn:microsoft.com/office/officeart/2005/8/layout/lProcess3"/>
    <dgm:cxn modelId="{B1FCB09F-EBD1-4C57-9199-3BB0C969CF17}" srcId="{6C4C3D6A-BE4C-4820-9983-85781DF54170}" destId="{D084EE3F-EEBB-4465-89E5-1E2E99F4670C}" srcOrd="0" destOrd="0" parTransId="{A14CE2D1-97AB-4A1A-96F2-DB30AA5C2050}" sibTransId="{D88D395F-E208-4995-B54E-A149829881E2}"/>
    <dgm:cxn modelId="{DF0C2DE0-399B-4C37-A942-95E1DDDFB508}" srcId="{8E02344B-C150-4DE2-B18E-04D6CAB9E2E2}" destId="{151D99A1-4F2A-4AC0-9CD3-28EBA2EF03A7}" srcOrd="1" destOrd="0" parTransId="{6B6E1B52-407D-48A0-BD29-7B0DE9515FB4}" sibTransId="{FA6DB8CB-5E26-4AA6-98D5-1C3A0DB5B920}"/>
    <dgm:cxn modelId="{A2AC4082-B784-4AAE-AFEE-281A88F67CC9}" type="presOf" srcId="{6C4C3D6A-BE4C-4820-9983-85781DF54170}" destId="{7738BFE3-7021-4C17-9BF2-774DF5051220}" srcOrd="0" destOrd="0" presId="urn:microsoft.com/office/officeart/2005/8/layout/lProcess3"/>
    <dgm:cxn modelId="{BCAD8CFD-4771-49E8-959A-E90523FC4DB5}" srcId="{6C4C3D6A-BE4C-4820-9983-85781DF54170}" destId="{55CE50C2-165B-422F-99B9-89A1A8914B31}" srcOrd="2" destOrd="0" parTransId="{1ED53E5B-58EC-4576-8F2C-B6875536893E}" sibTransId="{E80DA691-36BB-411B-9025-CEA8087B6036}"/>
    <dgm:cxn modelId="{8D21F5EA-EB83-46F4-B608-C16AB47C5C71}" srcId="{6C4C3D6A-BE4C-4820-9983-85781DF54170}" destId="{55048D16-3451-4721-93E0-4FE1E6F5A47A}" srcOrd="1" destOrd="0" parTransId="{E7150B5F-876B-41B6-B47A-0D9239ECADD9}" sibTransId="{EC92051B-5C4F-4D14-82CE-6363D78B55E3}"/>
    <dgm:cxn modelId="{7CF4FFE8-D68B-4B05-B2CB-784C3C38BB73}" type="presOf" srcId="{55CE50C2-165B-422F-99B9-89A1A8914B31}" destId="{9002A3CC-5FF9-4764-884C-06CFE6199DA9}" srcOrd="0" destOrd="0" presId="urn:microsoft.com/office/officeart/2005/8/layout/lProcess3"/>
    <dgm:cxn modelId="{2F183423-98DA-4598-9335-03B10C20EB00}" srcId="{AD16F01D-1060-4FC5-A697-19E64BCC87A9}" destId="{200FDD2E-EE05-41BF-BFC9-2B08E15D93AD}" srcOrd="2" destOrd="0" parTransId="{38CBEFD3-8F79-4B22-AAD2-653E378B4577}" sibTransId="{2D2ED21E-57C9-49BF-8E09-0F8861883EA5}"/>
    <dgm:cxn modelId="{FB11E354-E3D2-4537-B1AC-BEC44B7BB371}" type="presOf" srcId="{3DF97A5F-5A5E-4677-BFCF-5B022D84DA2C}" destId="{451B22CE-BB21-405F-B7A7-D7EB65AA6A34}" srcOrd="0" destOrd="0" presId="urn:microsoft.com/office/officeart/2005/8/layout/lProcess3"/>
    <dgm:cxn modelId="{9B031A01-29DC-40AE-9CAC-CBC864BA3765}" type="presOf" srcId="{3C0DE6DD-ADC6-47D1-A8CF-C2EDE1251791}" destId="{02C7BBA8-CFE7-4A37-9181-EC78EB25829E}" srcOrd="0" destOrd="0" presId="urn:microsoft.com/office/officeart/2005/8/layout/lProcess3"/>
    <dgm:cxn modelId="{E3AA0DD6-919B-4B38-8D99-70FC939B9670}" srcId="{3DF97A5F-5A5E-4677-BFCF-5B022D84DA2C}" destId="{6C4C3D6A-BE4C-4820-9983-85781DF54170}" srcOrd="1" destOrd="0" parTransId="{2DD76A84-87B2-4EDE-9B78-91CBB11FA40F}" sibTransId="{45628F4E-1A88-49D5-BDCD-F1DDBE80501C}"/>
    <dgm:cxn modelId="{C0FED8DF-798E-4502-BC02-4E0C3E8BE481}" srcId="{8E02344B-C150-4DE2-B18E-04D6CAB9E2E2}" destId="{DD04C03A-35AB-4E0E-9307-0943F9CC40BF}" srcOrd="0" destOrd="0" parTransId="{CC72E2D2-7428-42A8-9B37-E0B8F9642138}" sibTransId="{F91BDF04-C6D7-45C7-9944-D2A721C1604D}"/>
    <dgm:cxn modelId="{4FB15C80-53CA-4290-B40B-B2F04425991E}" srcId="{8E02344B-C150-4DE2-B18E-04D6CAB9E2E2}" destId="{51F5EE31-0D77-4975-BDE4-3FB3FA8F1E17}" srcOrd="2" destOrd="0" parTransId="{6F21A9CD-31DA-4E6A-A0D4-BDFB8E3408D5}" sibTransId="{304E0A70-A6F1-4943-9D78-EB35B05FCC20}"/>
    <dgm:cxn modelId="{1E276208-D235-43CC-8CB9-1C79B8AF5A11}" type="presOf" srcId="{151D99A1-4F2A-4AC0-9CD3-28EBA2EF03A7}" destId="{9F456819-28C5-4726-83A9-9C0B03BC19F3}" srcOrd="0" destOrd="0" presId="urn:microsoft.com/office/officeart/2005/8/layout/lProcess3"/>
    <dgm:cxn modelId="{F781DC52-9319-461C-8F76-7C21A59F371B}" srcId="{3DF97A5F-5A5E-4677-BFCF-5B022D84DA2C}" destId="{8E02344B-C150-4DE2-B18E-04D6CAB9E2E2}" srcOrd="2" destOrd="0" parTransId="{37DEF70F-D39C-489B-B1D1-5D2EE0DD2094}" sibTransId="{76896035-55A0-45B3-85EB-820FAC88C83E}"/>
    <dgm:cxn modelId="{C02121AE-BB44-44DA-A1CB-F3B7F4C79019}" type="presOf" srcId="{B19272F8-A696-4EBA-816F-BBE4F4B4A7BB}" destId="{207ED1CA-22C7-4DBA-B85A-F0EF380C942C}" srcOrd="0" destOrd="0" presId="urn:microsoft.com/office/officeart/2005/8/layout/lProcess3"/>
    <dgm:cxn modelId="{13345B86-8AEC-4F97-B205-E1C33DAE949B}" type="presOf" srcId="{200FDD2E-EE05-41BF-BFC9-2B08E15D93AD}" destId="{74B82044-D6A7-4155-8D73-420F35AD462C}" srcOrd="0" destOrd="0" presId="urn:microsoft.com/office/officeart/2005/8/layout/lProcess3"/>
    <dgm:cxn modelId="{3885C7CE-300F-43EC-8783-A72922F98392}" type="presOf" srcId="{AD16F01D-1060-4FC5-A697-19E64BCC87A9}" destId="{75759E59-5B2E-4F5A-BDEF-213D372473AD}" srcOrd="0" destOrd="0" presId="urn:microsoft.com/office/officeart/2005/8/layout/lProcess3"/>
    <dgm:cxn modelId="{9450BD08-A7D4-4AF3-89D9-17B602E1ACDC}" srcId="{AD16F01D-1060-4FC5-A697-19E64BCC87A9}" destId="{3C0DE6DD-ADC6-47D1-A8CF-C2EDE1251791}" srcOrd="1" destOrd="0" parTransId="{1C691623-BAB9-4F0C-B642-9262204446F6}" sibTransId="{0A787BAE-8FC0-41EB-A96A-AB06D92B4A20}"/>
    <dgm:cxn modelId="{F3A203C0-B5EB-4B12-989D-85FCF47026EC}" type="presOf" srcId="{8E02344B-C150-4DE2-B18E-04D6CAB9E2E2}" destId="{987D1694-A8BD-4BAA-A451-A249091DF039}" srcOrd="0" destOrd="0" presId="urn:microsoft.com/office/officeart/2005/8/layout/lProcess3"/>
    <dgm:cxn modelId="{0BE461FB-B018-4A3B-927E-1A122CFF63E5}" type="presOf" srcId="{DD04C03A-35AB-4E0E-9307-0943F9CC40BF}" destId="{B7665CC5-1752-40E4-AB17-04BC84D8D6E6}" srcOrd="0" destOrd="0" presId="urn:microsoft.com/office/officeart/2005/8/layout/lProcess3"/>
    <dgm:cxn modelId="{9D14F948-EF60-40D7-9DEC-A3AD7D16CB94}" srcId="{AD16F01D-1060-4FC5-A697-19E64BCC87A9}" destId="{B19272F8-A696-4EBA-816F-BBE4F4B4A7BB}" srcOrd="0" destOrd="0" parTransId="{E3A4A4E0-A838-4EF2-B950-2378AA66C657}" sibTransId="{42FD7C02-B31A-43C6-92D6-73B2898A948E}"/>
    <dgm:cxn modelId="{458CFECB-F9D0-44A6-B3DD-C8E6ACFC4807}" type="presOf" srcId="{51F5EE31-0D77-4975-BDE4-3FB3FA8F1E17}" destId="{2680E60B-57E8-482C-AB8E-9CB4B90AA671}" srcOrd="0" destOrd="0" presId="urn:microsoft.com/office/officeart/2005/8/layout/lProcess3"/>
    <dgm:cxn modelId="{1DA1A5B6-577D-413B-A982-92BDC1F5E2BF}" type="presOf" srcId="{55048D16-3451-4721-93E0-4FE1E6F5A47A}" destId="{FF0A78FD-9FA6-44B2-BF29-C9065E388D16}" srcOrd="0" destOrd="0" presId="urn:microsoft.com/office/officeart/2005/8/layout/lProcess3"/>
    <dgm:cxn modelId="{47FF54BC-4E67-4B8A-B655-6994235A1DD8}" type="presParOf" srcId="{451B22CE-BB21-405F-B7A7-D7EB65AA6A34}" destId="{38DE4C39-C204-4AD6-9E41-143783B3848E}" srcOrd="0" destOrd="0" presId="urn:microsoft.com/office/officeart/2005/8/layout/lProcess3"/>
    <dgm:cxn modelId="{D3DA84CD-CDE1-4CCF-8851-8DACE1268E99}" type="presParOf" srcId="{38DE4C39-C204-4AD6-9E41-143783B3848E}" destId="{75759E59-5B2E-4F5A-BDEF-213D372473AD}" srcOrd="0" destOrd="0" presId="urn:microsoft.com/office/officeart/2005/8/layout/lProcess3"/>
    <dgm:cxn modelId="{851F6374-6433-495C-8504-CBF379DF3EDC}" type="presParOf" srcId="{38DE4C39-C204-4AD6-9E41-143783B3848E}" destId="{86B38635-1671-4C70-8736-C78D8E4ACF0F}" srcOrd="1" destOrd="0" presId="urn:microsoft.com/office/officeart/2005/8/layout/lProcess3"/>
    <dgm:cxn modelId="{5C390983-19C9-4383-A76D-DDC0EC0F6E90}" type="presParOf" srcId="{38DE4C39-C204-4AD6-9E41-143783B3848E}" destId="{207ED1CA-22C7-4DBA-B85A-F0EF380C942C}" srcOrd="2" destOrd="0" presId="urn:microsoft.com/office/officeart/2005/8/layout/lProcess3"/>
    <dgm:cxn modelId="{74DFAC4B-726E-4F6F-A5EB-E2D9EA8C332E}" type="presParOf" srcId="{38DE4C39-C204-4AD6-9E41-143783B3848E}" destId="{2E04FCC9-6D1F-479F-8D1A-172F3AF62081}" srcOrd="3" destOrd="0" presId="urn:microsoft.com/office/officeart/2005/8/layout/lProcess3"/>
    <dgm:cxn modelId="{7A0CAE83-DDE4-47E6-B1D9-CF2722275C0D}" type="presParOf" srcId="{38DE4C39-C204-4AD6-9E41-143783B3848E}" destId="{02C7BBA8-CFE7-4A37-9181-EC78EB25829E}" srcOrd="4" destOrd="0" presId="urn:microsoft.com/office/officeart/2005/8/layout/lProcess3"/>
    <dgm:cxn modelId="{DB5773DF-1753-41B3-9068-F2FA6016F2E6}" type="presParOf" srcId="{38DE4C39-C204-4AD6-9E41-143783B3848E}" destId="{E8AE07C6-D538-4460-9E8F-2FEF57F406A4}" srcOrd="5" destOrd="0" presId="urn:microsoft.com/office/officeart/2005/8/layout/lProcess3"/>
    <dgm:cxn modelId="{0F189623-972D-403F-A2D9-651027A665C3}" type="presParOf" srcId="{38DE4C39-C204-4AD6-9E41-143783B3848E}" destId="{74B82044-D6A7-4155-8D73-420F35AD462C}" srcOrd="6" destOrd="0" presId="urn:microsoft.com/office/officeart/2005/8/layout/lProcess3"/>
    <dgm:cxn modelId="{575FD5EA-1562-4491-A2EE-6572E1CCBC17}" type="presParOf" srcId="{451B22CE-BB21-405F-B7A7-D7EB65AA6A34}" destId="{4883D431-110B-408B-B00D-21B3F83FF98B}" srcOrd="1" destOrd="0" presId="urn:microsoft.com/office/officeart/2005/8/layout/lProcess3"/>
    <dgm:cxn modelId="{3446859B-88CD-42A8-9881-4A7BE1D2B47B}" type="presParOf" srcId="{451B22CE-BB21-405F-B7A7-D7EB65AA6A34}" destId="{1FA533F8-0D96-4341-8A72-229CFF220F24}" srcOrd="2" destOrd="0" presId="urn:microsoft.com/office/officeart/2005/8/layout/lProcess3"/>
    <dgm:cxn modelId="{1A116558-8C4B-4850-8F44-2CCFDDB9458A}" type="presParOf" srcId="{1FA533F8-0D96-4341-8A72-229CFF220F24}" destId="{7738BFE3-7021-4C17-9BF2-774DF5051220}" srcOrd="0" destOrd="0" presId="urn:microsoft.com/office/officeart/2005/8/layout/lProcess3"/>
    <dgm:cxn modelId="{545AAE16-45A5-4954-B62C-C1EBE50A0710}" type="presParOf" srcId="{1FA533F8-0D96-4341-8A72-229CFF220F24}" destId="{5BB734BB-873A-4AF1-8EDB-88390AE5B305}" srcOrd="1" destOrd="0" presId="urn:microsoft.com/office/officeart/2005/8/layout/lProcess3"/>
    <dgm:cxn modelId="{A421F120-EC21-4FE7-ADCC-915BB2418D4A}" type="presParOf" srcId="{1FA533F8-0D96-4341-8A72-229CFF220F24}" destId="{D84FDE72-F98A-4AE6-B430-92B4098FAEC0}" srcOrd="2" destOrd="0" presId="urn:microsoft.com/office/officeart/2005/8/layout/lProcess3"/>
    <dgm:cxn modelId="{1363B67B-9E97-483D-A23E-9F4AE77B1721}" type="presParOf" srcId="{1FA533F8-0D96-4341-8A72-229CFF220F24}" destId="{2527A3D0-F0A5-4259-8B6B-BC3E88E7C983}" srcOrd="3" destOrd="0" presId="urn:microsoft.com/office/officeart/2005/8/layout/lProcess3"/>
    <dgm:cxn modelId="{BC62983A-8339-4CCD-8E27-8D002796DE48}" type="presParOf" srcId="{1FA533F8-0D96-4341-8A72-229CFF220F24}" destId="{FF0A78FD-9FA6-44B2-BF29-C9065E388D16}" srcOrd="4" destOrd="0" presId="urn:microsoft.com/office/officeart/2005/8/layout/lProcess3"/>
    <dgm:cxn modelId="{4592EBA1-4463-4542-9304-A439F546A139}" type="presParOf" srcId="{1FA533F8-0D96-4341-8A72-229CFF220F24}" destId="{10310853-4C86-46CE-A42F-13DC2A433E80}" srcOrd="5" destOrd="0" presId="urn:microsoft.com/office/officeart/2005/8/layout/lProcess3"/>
    <dgm:cxn modelId="{4ECF4F7C-4D13-4E83-9693-7C5C6977B815}" type="presParOf" srcId="{1FA533F8-0D96-4341-8A72-229CFF220F24}" destId="{9002A3CC-5FF9-4764-884C-06CFE6199DA9}" srcOrd="6" destOrd="0" presId="urn:microsoft.com/office/officeart/2005/8/layout/lProcess3"/>
    <dgm:cxn modelId="{F1997C35-19B3-422C-8AF8-A68DF4950DC9}" type="presParOf" srcId="{451B22CE-BB21-405F-B7A7-D7EB65AA6A34}" destId="{B6E10F52-88C6-4207-85AF-D01031BA79A4}" srcOrd="3" destOrd="0" presId="urn:microsoft.com/office/officeart/2005/8/layout/lProcess3"/>
    <dgm:cxn modelId="{4FA0ACF4-1389-435D-A802-96DC87E7FD6D}" type="presParOf" srcId="{451B22CE-BB21-405F-B7A7-D7EB65AA6A34}" destId="{0801375B-4D2D-47F0-9E28-375FF2B558AF}" srcOrd="4" destOrd="0" presId="urn:microsoft.com/office/officeart/2005/8/layout/lProcess3"/>
    <dgm:cxn modelId="{57F863AB-66C8-44B3-A5B6-EED66E6A1050}" type="presParOf" srcId="{0801375B-4D2D-47F0-9E28-375FF2B558AF}" destId="{987D1694-A8BD-4BAA-A451-A249091DF039}" srcOrd="0" destOrd="0" presId="urn:microsoft.com/office/officeart/2005/8/layout/lProcess3"/>
    <dgm:cxn modelId="{D7CC8D7B-90BF-4334-8083-869ADF285C30}" type="presParOf" srcId="{0801375B-4D2D-47F0-9E28-375FF2B558AF}" destId="{B4B7744D-AB4F-4E23-8D92-7ED6E0C6FC51}" srcOrd="1" destOrd="0" presId="urn:microsoft.com/office/officeart/2005/8/layout/lProcess3"/>
    <dgm:cxn modelId="{1236CD35-4AE3-4655-BB3D-56F671DECF45}" type="presParOf" srcId="{0801375B-4D2D-47F0-9E28-375FF2B558AF}" destId="{B7665CC5-1752-40E4-AB17-04BC84D8D6E6}" srcOrd="2" destOrd="0" presId="urn:microsoft.com/office/officeart/2005/8/layout/lProcess3"/>
    <dgm:cxn modelId="{28020DFA-05FA-413C-8E2E-0A20BBC5CC0B}" type="presParOf" srcId="{0801375B-4D2D-47F0-9E28-375FF2B558AF}" destId="{116BABF8-C953-4C83-8A44-BF78449E57E9}" srcOrd="3" destOrd="0" presId="urn:microsoft.com/office/officeart/2005/8/layout/lProcess3"/>
    <dgm:cxn modelId="{C50F9C4A-51DA-4E4E-B115-939C6344A617}" type="presParOf" srcId="{0801375B-4D2D-47F0-9E28-375FF2B558AF}" destId="{9F456819-28C5-4726-83A9-9C0B03BC19F3}" srcOrd="4" destOrd="0" presId="urn:microsoft.com/office/officeart/2005/8/layout/lProcess3"/>
    <dgm:cxn modelId="{FB157510-8ABE-44E3-B0D9-330A339F11CE}" type="presParOf" srcId="{0801375B-4D2D-47F0-9E28-375FF2B558AF}" destId="{410E8194-E3B0-4BF2-AC11-D5EA973B9157}" srcOrd="5" destOrd="0" presId="urn:microsoft.com/office/officeart/2005/8/layout/lProcess3"/>
    <dgm:cxn modelId="{779104DE-F84E-462E-B357-4373297173E4}" type="presParOf" srcId="{0801375B-4D2D-47F0-9E28-375FF2B558AF}" destId="{2680E60B-57E8-482C-AB8E-9CB4B90AA671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B2B3C6-F570-4CCF-BA46-4B058EB3F785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49DAF07D-A2E6-4D53-96FA-3F85D4682A6F}">
      <dgm:prSet phldrT="[Texte]" custT="1"/>
      <dgm:sp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2">
                  <a:lumMod val="50000"/>
                </a:schemeClr>
              </a:solidFill>
            </a:rPr>
            <a:t>A l’issue de cette journée d’observation, je note trois idées fortes que je retiens.</a:t>
          </a:r>
          <a:endParaRPr lang="fr-FR" sz="4000" dirty="0">
            <a:solidFill>
              <a:schemeClr val="accent2">
                <a:lumMod val="50000"/>
              </a:schemeClr>
            </a:solidFill>
          </a:endParaRPr>
        </a:p>
      </dgm:t>
    </dgm:pt>
    <dgm:pt modelId="{8F887CFC-784F-43BE-A159-C3E18E2A7537}" type="parTrans" cxnId="{C3C9A9B7-C613-4997-B7C0-B63210D0EDE6}">
      <dgm:prSet/>
      <dgm:spPr/>
      <dgm:t>
        <a:bodyPr/>
        <a:lstStyle/>
        <a:p>
          <a:endParaRPr lang="fr-FR"/>
        </a:p>
      </dgm:t>
    </dgm:pt>
    <dgm:pt modelId="{B58E5135-FD35-4E00-B4B8-AA252C777C45}" type="sibTrans" cxnId="{C3C9A9B7-C613-4997-B7C0-B63210D0EDE6}">
      <dgm:prSet/>
      <dgm:spPr/>
      <dgm:t>
        <a:bodyPr/>
        <a:lstStyle/>
        <a:p>
          <a:endParaRPr lang="fr-FR"/>
        </a:p>
      </dgm:t>
    </dgm:pt>
    <dgm:pt modelId="{5CEAA275-5BB6-48CC-A0ED-B6EAA95EEFCC}">
      <dgm:prSet phldrT="[Texte]" custT="1"/>
      <dgm:sp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dirty="0">
            <a:solidFill>
              <a:schemeClr val="accent6">
                <a:lumMod val="75000"/>
              </a:schemeClr>
            </a:solidFill>
          </a:endParaRPr>
        </a:p>
      </dgm:t>
    </dgm:pt>
    <dgm:pt modelId="{C227B120-2B5F-4148-8FF9-7BDC0B6C27AC}" type="parTrans" cxnId="{BF7E74A3-1F09-41DF-A448-B5EEF5168629}">
      <dgm:prSet/>
      <dgm:spPr/>
      <dgm:t>
        <a:bodyPr/>
        <a:lstStyle/>
        <a:p>
          <a:endParaRPr lang="fr-FR"/>
        </a:p>
      </dgm:t>
    </dgm:pt>
    <dgm:pt modelId="{948A64F8-004A-4E9F-9234-B92400D7B498}" type="sibTrans" cxnId="{BF7E74A3-1F09-41DF-A448-B5EEF5168629}">
      <dgm:prSet/>
      <dgm:spPr/>
      <dgm:t>
        <a:bodyPr/>
        <a:lstStyle/>
        <a:p>
          <a:endParaRPr lang="fr-FR"/>
        </a:p>
      </dgm:t>
    </dgm:pt>
    <dgm:pt modelId="{1631F072-C93A-4E56-903C-5D4970525B46}">
      <dgm:prSet phldrT="[Texte]" custT="1"/>
      <dgm:sp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dirty="0">
            <a:solidFill>
              <a:schemeClr val="accent5">
                <a:lumMod val="75000"/>
              </a:schemeClr>
            </a:solidFill>
          </a:endParaRPr>
        </a:p>
      </dgm:t>
    </dgm:pt>
    <dgm:pt modelId="{91FAC26C-3C4A-42C5-8229-7995FC51AB9D}" type="parTrans" cxnId="{AEB54982-A890-4EFB-9AA4-FED6FEDC3D39}">
      <dgm:prSet/>
      <dgm:spPr/>
      <dgm:t>
        <a:bodyPr/>
        <a:lstStyle/>
        <a:p>
          <a:endParaRPr lang="fr-FR"/>
        </a:p>
      </dgm:t>
    </dgm:pt>
    <dgm:pt modelId="{EB37FB2A-8D68-4BB3-972C-2926A6AE6C23}" type="sibTrans" cxnId="{AEB54982-A890-4EFB-9AA4-FED6FEDC3D39}">
      <dgm:prSet/>
      <dgm:spPr/>
      <dgm:t>
        <a:bodyPr/>
        <a:lstStyle/>
        <a:p>
          <a:endParaRPr lang="fr-FR"/>
        </a:p>
      </dgm:t>
    </dgm:pt>
    <dgm:pt modelId="{DC20AFE9-B8B9-4CDB-B707-0733ECEE677B}">
      <dgm:prSet phldrT="[Texte]" custT="1"/>
      <dgm:sp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rgbClr val="7030A0"/>
              </a:solidFill>
            </a:rPr>
            <a:t>Maintenant, j’aurais besoin de</a:t>
          </a:r>
          <a:endParaRPr lang="fr-FR" sz="1800" dirty="0">
            <a:solidFill>
              <a:srgbClr val="7030A0"/>
            </a:solidFill>
          </a:endParaRPr>
        </a:p>
      </dgm:t>
    </dgm:pt>
    <dgm:pt modelId="{60C6826F-D7A4-473B-8D57-8D0DCD569116}" type="parTrans" cxnId="{D791D5F3-7900-4D37-9A2E-5E801F4FEECB}">
      <dgm:prSet/>
      <dgm:spPr/>
      <dgm:t>
        <a:bodyPr/>
        <a:lstStyle/>
        <a:p>
          <a:endParaRPr lang="fr-FR"/>
        </a:p>
      </dgm:t>
    </dgm:pt>
    <dgm:pt modelId="{BDAF6AC8-0BB0-482C-B948-CCE36B8F0AB1}" type="sibTrans" cxnId="{D791D5F3-7900-4D37-9A2E-5E801F4FEECB}">
      <dgm:prSet/>
      <dgm:spPr/>
      <dgm:t>
        <a:bodyPr/>
        <a:lstStyle/>
        <a:p>
          <a:endParaRPr lang="fr-FR"/>
        </a:p>
      </dgm:t>
    </dgm:pt>
    <dgm:pt modelId="{1B6E8DD0-4D61-4C87-B02E-E4468B6BEAD5}" type="pres">
      <dgm:prSet presAssocID="{96B2B3C6-F570-4CCF-BA46-4B058EB3F7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D8C3E7B-4471-4B78-84B6-5026A3F9061B}" type="pres">
      <dgm:prSet presAssocID="{49DAF07D-A2E6-4D53-96FA-3F85D4682A6F}" presName="node" presStyleLbl="node1" presStyleIdx="0" presStyleCnt="4" custScaleX="164597" custScaleY="109953" custLinFactNeighborX="-35137" custLinFactNeighborY="-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38064D-4E9A-4B6C-BB13-FC57F8B79E96}" type="pres">
      <dgm:prSet presAssocID="{B58E5135-FD35-4E00-B4B8-AA252C777C45}" presName="sibTrans" presStyleCnt="0"/>
      <dgm:spPr/>
    </dgm:pt>
    <dgm:pt modelId="{7343CD3F-DC33-4A3D-8607-D9D2A14D746C}" type="pres">
      <dgm:prSet presAssocID="{5CEAA275-5BB6-48CC-A0ED-B6EAA95EEFCC}" presName="node" presStyleLbl="node1" presStyleIdx="1" presStyleCnt="4" custScaleX="167226" custScaleY="1119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30173F-3E03-4DA3-9041-0E5D978ABB64}" type="pres">
      <dgm:prSet presAssocID="{948A64F8-004A-4E9F-9234-B92400D7B498}" presName="sibTrans" presStyleCnt="0"/>
      <dgm:spPr/>
    </dgm:pt>
    <dgm:pt modelId="{7A2AB881-0293-4F32-BD21-12CF1B9EA5A6}" type="pres">
      <dgm:prSet presAssocID="{1631F072-C93A-4E56-903C-5D4970525B46}" presName="node" presStyleLbl="node1" presStyleIdx="2" presStyleCnt="4" custScaleX="165691" custScaleY="117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6417DD-E63E-47B1-A295-07F29D176375}" type="pres">
      <dgm:prSet presAssocID="{EB37FB2A-8D68-4BB3-972C-2926A6AE6C23}" presName="sibTrans" presStyleCnt="0"/>
      <dgm:spPr/>
    </dgm:pt>
    <dgm:pt modelId="{674B5D92-1622-4FA7-B23C-14E893B5E415}" type="pres">
      <dgm:prSet presAssocID="{DC20AFE9-B8B9-4CDB-B707-0733ECEE677B}" presName="node" presStyleLbl="node1" presStyleIdx="3" presStyleCnt="4" custScaleX="167689" custScaleY="1169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1F6C57-6E28-4F86-904F-14CE5AF31557}" type="presOf" srcId="{49DAF07D-A2E6-4D53-96FA-3F85D4682A6F}" destId="{6D8C3E7B-4471-4B78-84B6-5026A3F9061B}" srcOrd="0" destOrd="0" presId="urn:microsoft.com/office/officeart/2005/8/layout/default"/>
    <dgm:cxn modelId="{7C57AB79-F06C-4028-8326-0A659D790B82}" type="presOf" srcId="{96B2B3C6-F570-4CCF-BA46-4B058EB3F785}" destId="{1B6E8DD0-4D61-4C87-B02E-E4468B6BEAD5}" srcOrd="0" destOrd="0" presId="urn:microsoft.com/office/officeart/2005/8/layout/default"/>
    <dgm:cxn modelId="{0CD4DF8C-E6C4-4721-91D4-237D2CB30EEF}" type="presOf" srcId="{1631F072-C93A-4E56-903C-5D4970525B46}" destId="{7A2AB881-0293-4F32-BD21-12CF1B9EA5A6}" srcOrd="0" destOrd="0" presId="urn:microsoft.com/office/officeart/2005/8/layout/default"/>
    <dgm:cxn modelId="{860152D5-FD7C-4A2D-B861-9F527EB2248A}" type="presOf" srcId="{DC20AFE9-B8B9-4CDB-B707-0733ECEE677B}" destId="{674B5D92-1622-4FA7-B23C-14E893B5E415}" srcOrd="0" destOrd="0" presId="urn:microsoft.com/office/officeart/2005/8/layout/default"/>
    <dgm:cxn modelId="{94D66F95-5F9E-41C6-8F7E-2A59E78F764D}" type="presOf" srcId="{5CEAA275-5BB6-48CC-A0ED-B6EAA95EEFCC}" destId="{7343CD3F-DC33-4A3D-8607-D9D2A14D746C}" srcOrd="0" destOrd="0" presId="urn:microsoft.com/office/officeart/2005/8/layout/default"/>
    <dgm:cxn modelId="{C3C9A9B7-C613-4997-B7C0-B63210D0EDE6}" srcId="{96B2B3C6-F570-4CCF-BA46-4B058EB3F785}" destId="{49DAF07D-A2E6-4D53-96FA-3F85D4682A6F}" srcOrd="0" destOrd="0" parTransId="{8F887CFC-784F-43BE-A159-C3E18E2A7537}" sibTransId="{B58E5135-FD35-4E00-B4B8-AA252C777C45}"/>
    <dgm:cxn modelId="{AEB54982-A890-4EFB-9AA4-FED6FEDC3D39}" srcId="{96B2B3C6-F570-4CCF-BA46-4B058EB3F785}" destId="{1631F072-C93A-4E56-903C-5D4970525B46}" srcOrd="2" destOrd="0" parTransId="{91FAC26C-3C4A-42C5-8229-7995FC51AB9D}" sibTransId="{EB37FB2A-8D68-4BB3-972C-2926A6AE6C23}"/>
    <dgm:cxn modelId="{D791D5F3-7900-4D37-9A2E-5E801F4FEECB}" srcId="{96B2B3C6-F570-4CCF-BA46-4B058EB3F785}" destId="{DC20AFE9-B8B9-4CDB-B707-0733ECEE677B}" srcOrd="3" destOrd="0" parTransId="{60C6826F-D7A4-473B-8D57-8D0DCD569116}" sibTransId="{BDAF6AC8-0BB0-482C-B948-CCE36B8F0AB1}"/>
    <dgm:cxn modelId="{BF7E74A3-1F09-41DF-A448-B5EEF5168629}" srcId="{96B2B3C6-F570-4CCF-BA46-4B058EB3F785}" destId="{5CEAA275-5BB6-48CC-A0ED-B6EAA95EEFCC}" srcOrd="1" destOrd="0" parTransId="{C227B120-2B5F-4148-8FF9-7BDC0B6C27AC}" sibTransId="{948A64F8-004A-4E9F-9234-B92400D7B498}"/>
    <dgm:cxn modelId="{A954B909-A07D-4439-AA36-88E126244527}" type="presParOf" srcId="{1B6E8DD0-4D61-4C87-B02E-E4468B6BEAD5}" destId="{6D8C3E7B-4471-4B78-84B6-5026A3F9061B}" srcOrd="0" destOrd="0" presId="urn:microsoft.com/office/officeart/2005/8/layout/default"/>
    <dgm:cxn modelId="{9533AC2B-A7CA-42F0-9C8E-28FB22425354}" type="presParOf" srcId="{1B6E8DD0-4D61-4C87-B02E-E4468B6BEAD5}" destId="{2038064D-4E9A-4B6C-BB13-FC57F8B79E96}" srcOrd="1" destOrd="0" presId="urn:microsoft.com/office/officeart/2005/8/layout/default"/>
    <dgm:cxn modelId="{B2FF91DB-BF5F-4B1D-9AA9-97ADC304A3E2}" type="presParOf" srcId="{1B6E8DD0-4D61-4C87-B02E-E4468B6BEAD5}" destId="{7343CD3F-DC33-4A3D-8607-D9D2A14D746C}" srcOrd="2" destOrd="0" presId="urn:microsoft.com/office/officeart/2005/8/layout/default"/>
    <dgm:cxn modelId="{5A9A8F0F-EF99-4789-9A48-E7CFAA0DFE2D}" type="presParOf" srcId="{1B6E8DD0-4D61-4C87-B02E-E4468B6BEAD5}" destId="{DD30173F-3E03-4DA3-9041-0E5D978ABB64}" srcOrd="3" destOrd="0" presId="urn:microsoft.com/office/officeart/2005/8/layout/default"/>
    <dgm:cxn modelId="{8B2CBA31-EAAD-4F6A-ABD5-853FA066B5C6}" type="presParOf" srcId="{1B6E8DD0-4D61-4C87-B02E-E4468B6BEAD5}" destId="{7A2AB881-0293-4F32-BD21-12CF1B9EA5A6}" srcOrd="4" destOrd="0" presId="urn:microsoft.com/office/officeart/2005/8/layout/default"/>
    <dgm:cxn modelId="{1D38F150-DECD-4A3D-B0F3-16F332AE49C6}" type="presParOf" srcId="{1B6E8DD0-4D61-4C87-B02E-E4468B6BEAD5}" destId="{546417DD-E63E-47B1-A295-07F29D176375}" srcOrd="5" destOrd="0" presId="urn:microsoft.com/office/officeart/2005/8/layout/default"/>
    <dgm:cxn modelId="{B04FDCFE-527B-4CEC-BBF4-258B1AA4C47E}" type="presParOf" srcId="{1B6E8DD0-4D61-4C87-B02E-E4468B6BEAD5}" destId="{674B5D92-1622-4FA7-B23C-14E893B5E41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B2B3C6-F570-4CCF-BA46-4B058EB3F785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49DAF07D-A2E6-4D53-96FA-3F85D4682A6F}">
      <dgm:prSet phldrT="[Texte]" custT="1"/>
      <dgm:sp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effectLst>
          <a:softEdge rad="546100"/>
        </a:effectLst>
      </dgm:spPr>
      <dgm:t>
        <a:bodyPr anchor="t" anchorCtr="0"/>
        <a:lstStyle/>
        <a:p>
          <a:r>
            <a:rPr lang="fr-FR" sz="1800" b="1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dirty="0">
            <a:solidFill>
              <a:schemeClr val="accent2">
                <a:lumMod val="50000"/>
              </a:schemeClr>
            </a:solidFill>
          </a:endParaRPr>
        </a:p>
      </dgm:t>
    </dgm:pt>
    <dgm:pt modelId="{8F887CFC-784F-43BE-A159-C3E18E2A7537}" type="parTrans" cxnId="{C3C9A9B7-C613-4997-B7C0-B63210D0EDE6}">
      <dgm:prSet/>
      <dgm:spPr/>
      <dgm:t>
        <a:bodyPr/>
        <a:lstStyle/>
        <a:p>
          <a:endParaRPr lang="fr-FR"/>
        </a:p>
      </dgm:t>
    </dgm:pt>
    <dgm:pt modelId="{B58E5135-FD35-4E00-B4B8-AA252C777C45}" type="sibTrans" cxnId="{C3C9A9B7-C613-4997-B7C0-B63210D0EDE6}">
      <dgm:prSet/>
      <dgm:spPr/>
      <dgm:t>
        <a:bodyPr/>
        <a:lstStyle/>
        <a:p>
          <a:endParaRPr lang="fr-FR"/>
        </a:p>
      </dgm:t>
    </dgm:pt>
    <dgm:pt modelId="{5CEAA275-5BB6-48CC-A0ED-B6EAA95EEFCC}">
      <dgm:prSet phldrT="[Texte]" custT="1"/>
      <dgm:sp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dirty="0">
            <a:solidFill>
              <a:schemeClr val="accent6">
                <a:lumMod val="75000"/>
              </a:schemeClr>
            </a:solidFill>
          </a:endParaRPr>
        </a:p>
      </dgm:t>
    </dgm:pt>
    <dgm:pt modelId="{C227B120-2B5F-4148-8FF9-7BDC0B6C27AC}" type="parTrans" cxnId="{BF7E74A3-1F09-41DF-A448-B5EEF5168629}">
      <dgm:prSet/>
      <dgm:spPr/>
      <dgm:t>
        <a:bodyPr/>
        <a:lstStyle/>
        <a:p>
          <a:endParaRPr lang="fr-FR"/>
        </a:p>
      </dgm:t>
    </dgm:pt>
    <dgm:pt modelId="{948A64F8-004A-4E9F-9234-B92400D7B498}" type="sibTrans" cxnId="{BF7E74A3-1F09-41DF-A448-B5EEF5168629}">
      <dgm:prSet/>
      <dgm:spPr/>
      <dgm:t>
        <a:bodyPr/>
        <a:lstStyle/>
        <a:p>
          <a:endParaRPr lang="fr-FR"/>
        </a:p>
      </dgm:t>
    </dgm:pt>
    <dgm:pt modelId="{1631F072-C93A-4E56-903C-5D4970525B46}">
      <dgm:prSet phldrT="[Texte]" custT="1"/>
      <dgm:sp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dirty="0">
            <a:solidFill>
              <a:schemeClr val="accent5">
                <a:lumMod val="75000"/>
              </a:schemeClr>
            </a:solidFill>
          </a:endParaRPr>
        </a:p>
      </dgm:t>
    </dgm:pt>
    <dgm:pt modelId="{91FAC26C-3C4A-42C5-8229-7995FC51AB9D}" type="parTrans" cxnId="{AEB54982-A890-4EFB-9AA4-FED6FEDC3D39}">
      <dgm:prSet/>
      <dgm:spPr/>
      <dgm:t>
        <a:bodyPr/>
        <a:lstStyle/>
        <a:p>
          <a:endParaRPr lang="fr-FR"/>
        </a:p>
      </dgm:t>
    </dgm:pt>
    <dgm:pt modelId="{EB37FB2A-8D68-4BB3-972C-2926A6AE6C23}" type="sibTrans" cxnId="{AEB54982-A890-4EFB-9AA4-FED6FEDC3D39}">
      <dgm:prSet/>
      <dgm:spPr/>
      <dgm:t>
        <a:bodyPr/>
        <a:lstStyle/>
        <a:p>
          <a:endParaRPr lang="fr-FR"/>
        </a:p>
      </dgm:t>
    </dgm:pt>
    <dgm:pt modelId="{DC20AFE9-B8B9-4CDB-B707-0733ECEE677B}">
      <dgm:prSet phldrT="[Texte]" custT="1"/>
      <dgm:sp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rgbClr val="7030A0"/>
              </a:solidFill>
            </a:rPr>
            <a:t>Maintenant, j’aurais besoin de</a:t>
          </a:r>
          <a:endParaRPr lang="fr-FR" sz="1800" dirty="0">
            <a:solidFill>
              <a:srgbClr val="7030A0"/>
            </a:solidFill>
          </a:endParaRPr>
        </a:p>
      </dgm:t>
    </dgm:pt>
    <dgm:pt modelId="{60C6826F-D7A4-473B-8D57-8D0DCD569116}" type="parTrans" cxnId="{D791D5F3-7900-4D37-9A2E-5E801F4FEECB}">
      <dgm:prSet/>
      <dgm:spPr/>
      <dgm:t>
        <a:bodyPr/>
        <a:lstStyle/>
        <a:p>
          <a:endParaRPr lang="fr-FR"/>
        </a:p>
      </dgm:t>
    </dgm:pt>
    <dgm:pt modelId="{BDAF6AC8-0BB0-482C-B948-CCE36B8F0AB1}" type="sibTrans" cxnId="{D791D5F3-7900-4D37-9A2E-5E801F4FEECB}">
      <dgm:prSet/>
      <dgm:spPr/>
      <dgm:t>
        <a:bodyPr/>
        <a:lstStyle/>
        <a:p>
          <a:endParaRPr lang="fr-FR"/>
        </a:p>
      </dgm:t>
    </dgm:pt>
    <dgm:pt modelId="{1B6E8DD0-4D61-4C87-B02E-E4468B6BEAD5}" type="pres">
      <dgm:prSet presAssocID="{96B2B3C6-F570-4CCF-BA46-4B058EB3F7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D8C3E7B-4471-4B78-84B6-5026A3F9061B}" type="pres">
      <dgm:prSet presAssocID="{49DAF07D-A2E6-4D53-96FA-3F85D4682A6F}" presName="node" presStyleLbl="node1" presStyleIdx="0" presStyleCnt="4" custScaleX="164597" custScaleY="109953" custLinFactNeighborX="-35137" custLinFactNeighborY="-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38064D-4E9A-4B6C-BB13-FC57F8B79E96}" type="pres">
      <dgm:prSet presAssocID="{B58E5135-FD35-4E00-B4B8-AA252C777C45}" presName="sibTrans" presStyleCnt="0"/>
      <dgm:spPr/>
    </dgm:pt>
    <dgm:pt modelId="{7343CD3F-DC33-4A3D-8607-D9D2A14D746C}" type="pres">
      <dgm:prSet presAssocID="{5CEAA275-5BB6-48CC-A0ED-B6EAA95EEFCC}" presName="node" presStyleLbl="node1" presStyleIdx="1" presStyleCnt="4" custScaleX="167226" custScaleY="1119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30173F-3E03-4DA3-9041-0E5D978ABB64}" type="pres">
      <dgm:prSet presAssocID="{948A64F8-004A-4E9F-9234-B92400D7B498}" presName="sibTrans" presStyleCnt="0"/>
      <dgm:spPr/>
    </dgm:pt>
    <dgm:pt modelId="{7A2AB881-0293-4F32-BD21-12CF1B9EA5A6}" type="pres">
      <dgm:prSet presAssocID="{1631F072-C93A-4E56-903C-5D4970525B46}" presName="node" presStyleLbl="node1" presStyleIdx="2" presStyleCnt="4" custScaleX="165691" custScaleY="117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6417DD-E63E-47B1-A295-07F29D176375}" type="pres">
      <dgm:prSet presAssocID="{EB37FB2A-8D68-4BB3-972C-2926A6AE6C23}" presName="sibTrans" presStyleCnt="0"/>
      <dgm:spPr/>
    </dgm:pt>
    <dgm:pt modelId="{674B5D92-1622-4FA7-B23C-14E893B5E415}" type="pres">
      <dgm:prSet presAssocID="{DC20AFE9-B8B9-4CDB-B707-0733ECEE677B}" presName="node" presStyleLbl="node1" presStyleIdx="3" presStyleCnt="4" custScaleX="167689" custScaleY="1169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1F6C57-6E28-4F86-904F-14CE5AF31557}" type="presOf" srcId="{49DAF07D-A2E6-4D53-96FA-3F85D4682A6F}" destId="{6D8C3E7B-4471-4B78-84B6-5026A3F9061B}" srcOrd="0" destOrd="0" presId="urn:microsoft.com/office/officeart/2005/8/layout/default"/>
    <dgm:cxn modelId="{7C57AB79-F06C-4028-8326-0A659D790B82}" type="presOf" srcId="{96B2B3C6-F570-4CCF-BA46-4B058EB3F785}" destId="{1B6E8DD0-4D61-4C87-B02E-E4468B6BEAD5}" srcOrd="0" destOrd="0" presId="urn:microsoft.com/office/officeart/2005/8/layout/default"/>
    <dgm:cxn modelId="{0CD4DF8C-E6C4-4721-91D4-237D2CB30EEF}" type="presOf" srcId="{1631F072-C93A-4E56-903C-5D4970525B46}" destId="{7A2AB881-0293-4F32-BD21-12CF1B9EA5A6}" srcOrd="0" destOrd="0" presId="urn:microsoft.com/office/officeart/2005/8/layout/default"/>
    <dgm:cxn modelId="{860152D5-FD7C-4A2D-B861-9F527EB2248A}" type="presOf" srcId="{DC20AFE9-B8B9-4CDB-B707-0733ECEE677B}" destId="{674B5D92-1622-4FA7-B23C-14E893B5E415}" srcOrd="0" destOrd="0" presId="urn:microsoft.com/office/officeart/2005/8/layout/default"/>
    <dgm:cxn modelId="{94D66F95-5F9E-41C6-8F7E-2A59E78F764D}" type="presOf" srcId="{5CEAA275-5BB6-48CC-A0ED-B6EAA95EEFCC}" destId="{7343CD3F-DC33-4A3D-8607-D9D2A14D746C}" srcOrd="0" destOrd="0" presId="urn:microsoft.com/office/officeart/2005/8/layout/default"/>
    <dgm:cxn modelId="{C3C9A9B7-C613-4997-B7C0-B63210D0EDE6}" srcId="{96B2B3C6-F570-4CCF-BA46-4B058EB3F785}" destId="{49DAF07D-A2E6-4D53-96FA-3F85D4682A6F}" srcOrd="0" destOrd="0" parTransId="{8F887CFC-784F-43BE-A159-C3E18E2A7537}" sibTransId="{B58E5135-FD35-4E00-B4B8-AA252C777C45}"/>
    <dgm:cxn modelId="{AEB54982-A890-4EFB-9AA4-FED6FEDC3D39}" srcId="{96B2B3C6-F570-4CCF-BA46-4B058EB3F785}" destId="{1631F072-C93A-4E56-903C-5D4970525B46}" srcOrd="2" destOrd="0" parTransId="{91FAC26C-3C4A-42C5-8229-7995FC51AB9D}" sibTransId="{EB37FB2A-8D68-4BB3-972C-2926A6AE6C23}"/>
    <dgm:cxn modelId="{D791D5F3-7900-4D37-9A2E-5E801F4FEECB}" srcId="{96B2B3C6-F570-4CCF-BA46-4B058EB3F785}" destId="{DC20AFE9-B8B9-4CDB-B707-0733ECEE677B}" srcOrd="3" destOrd="0" parTransId="{60C6826F-D7A4-473B-8D57-8D0DCD569116}" sibTransId="{BDAF6AC8-0BB0-482C-B948-CCE36B8F0AB1}"/>
    <dgm:cxn modelId="{BF7E74A3-1F09-41DF-A448-B5EEF5168629}" srcId="{96B2B3C6-F570-4CCF-BA46-4B058EB3F785}" destId="{5CEAA275-5BB6-48CC-A0ED-B6EAA95EEFCC}" srcOrd="1" destOrd="0" parTransId="{C227B120-2B5F-4148-8FF9-7BDC0B6C27AC}" sibTransId="{948A64F8-004A-4E9F-9234-B92400D7B498}"/>
    <dgm:cxn modelId="{A954B909-A07D-4439-AA36-88E126244527}" type="presParOf" srcId="{1B6E8DD0-4D61-4C87-B02E-E4468B6BEAD5}" destId="{6D8C3E7B-4471-4B78-84B6-5026A3F9061B}" srcOrd="0" destOrd="0" presId="urn:microsoft.com/office/officeart/2005/8/layout/default"/>
    <dgm:cxn modelId="{9533AC2B-A7CA-42F0-9C8E-28FB22425354}" type="presParOf" srcId="{1B6E8DD0-4D61-4C87-B02E-E4468B6BEAD5}" destId="{2038064D-4E9A-4B6C-BB13-FC57F8B79E96}" srcOrd="1" destOrd="0" presId="urn:microsoft.com/office/officeart/2005/8/layout/default"/>
    <dgm:cxn modelId="{B2FF91DB-BF5F-4B1D-9AA9-97ADC304A3E2}" type="presParOf" srcId="{1B6E8DD0-4D61-4C87-B02E-E4468B6BEAD5}" destId="{7343CD3F-DC33-4A3D-8607-D9D2A14D746C}" srcOrd="2" destOrd="0" presId="urn:microsoft.com/office/officeart/2005/8/layout/default"/>
    <dgm:cxn modelId="{5A9A8F0F-EF99-4789-9A48-E7CFAA0DFE2D}" type="presParOf" srcId="{1B6E8DD0-4D61-4C87-B02E-E4468B6BEAD5}" destId="{DD30173F-3E03-4DA3-9041-0E5D978ABB64}" srcOrd="3" destOrd="0" presId="urn:microsoft.com/office/officeart/2005/8/layout/default"/>
    <dgm:cxn modelId="{8B2CBA31-EAAD-4F6A-ABD5-853FA066B5C6}" type="presParOf" srcId="{1B6E8DD0-4D61-4C87-B02E-E4468B6BEAD5}" destId="{7A2AB881-0293-4F32-BD21-12CF1B9EA5A6}" srcOrd="4" destOrd="0" presId="urn:microsoft.com/office/officeart/2005/8/layout/default"/>
    <dgm:cxn modelId="{1D38F150-DECD-4A3D-B0F3-16F332AE49C6}" type="presParOf" srcId="{1B6E8DD0-4D61-4C87-B02E-E4468B6BEAD5}" destId="{546417DD-E63E-47B1-A295-07F29D176375}" srcOrd="5" destOrd="0" presId="urn:microsoft.com/office/officeart/2005/8/layout/default"/>
    <dgm:cxn modelId="{B04FDCFE-527B-4CEC-BBF4-258B1AA4C47E}" type="presParOf" srcId="{1B6E8DD0-4D61-4C87-B02E-E4468B6BEAD5}" destId="{674B5D92-1622-4FA7-B23C-14E893B5E41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B2B3C6-F570-4CCF-BA46-4B058EB3F785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49DAF07D-A2E6-4D53-96FA-3F85D4682A6F}">
      <dgm:prSet phldrT="[Texte]" custT="1"/>
      <dgm:sp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dirty="0">
            <a:solidFill>
              <a:schemeClr val="accent2">
                <a:lumMod val="50000"/>
              </a:schemeClr>
            </a:solidFill>
          </a:endParaRPr>
        </a:p>
      </dgm:t>
    </dgm:pt>
    <dgm:pt modelId="{8F887CFC-784F-43BE-A159-C3E18E2A7537}" type="parTrans" cxnId="{C3C9A9B7-C613-4997-B7C0-B63210D0EDE6}">
      <dgm:prSet/>
      <dgm:spPr/>
      <dgm:t>
        <a:bodyPr/>
        <a:lstStyle/>
        <a:p>
          <a:endParaRPr lang="fr-FR"/>
        </a:p>
      </dgm:t>
    </dgm:pt>
    <dgm:pt modelId="{B58E5135-FD35-4E00-B4B8-AA252C777C45}" type="sibTrans" cxnId="{C3C9A9B7-C613-4997-B7C0-B63210D0EDE6}">
      <dgm:prSet/>
      <dgm:spPr/>
      <dgm:t>
        <a:bodyPr/>
        <a:lstStyle/>
        <a:p>
          <a:endParaRPr lang="fr-FR"/>
        </a:p>
      </dgm:t>
    </dgm:pt>
    <dgm:pt modelId="{5CEAA275-5BB6-48CC-A0ED-B6EAA95EEFCC}">
      <dgm:prSet phldrT="[Texte]" custT="1"/>
      <dgm:sp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dirty="0">
            <a:solidFill>
              <a:schemeClr val="accent6">
                <a:lumMod val="75000"/>
              </a:schemeClr>
            </a:solidFill>
          </a:endParaRPr>
        </a:p>
      </dgm:t>
    </dgm:pt>
    <dgm:pt modelId="{C227B120-2B5F-4148-8FF9-7BDC0B6C27AC}" type="parTrans" cxnId="{BF7E74A3-1F09-41DF-A448-B5EEF5168629}">
      <dgm:prSet/>
      <dgm:spPr/>
      <dgm:t>
        <a:bodyPr/>
        <a:lstStyle/>
        <a:p>
          <a:endParaRPr lang="fr-FR"/>
        </a:p>
      </dgm:t>
    </dgm:pt>
    <dgm:pt modelId="{948A64F8-004A-4E9F-9234-B92400D7B498}" type="sibTrans" cxnId="{BF7E74A3-1F09-41DF-A448-B5EEF5168629}">
      <dgm:prSet/>
      <dgm:spPr/>
      <dgm:t>
        <a:bodyPr/>
        <a:lstStyle/>
        <a:p>
          <a:endParaRPr lang="fr-FR"/>
        </a:p>
      </dgm:t>
    </dgm:pt>
    <dgm:pt modelId="{1631F072-C93A-4E56-903C-5D4970525B46}">
      <dgm:prSet phldrT="[Texte]" custT="1"/>
      <dgm:sp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dirty="0">
            <a:solidFill>
              <a:schemeClr val="accent5">
                <a:lumMod val="75000"/>
              </a:schemeClr>
            </a:solidFill>
          </a:endParaRPr>
        </a:p>
      </dgm:t>
    </dgm:pt>
    <dgm:pt modelId="{91FAC26C-3C4A-42C5-8229-7995FC51AB9D}" type="parTrans" cxnId="{AEB54982-A890-4EFB-9AA4-FED6FEDC3D39}">
      <dgm:prSet/>
      <dgm:spPr/>
      <dgm:t>
        <a:bodyPr/>
        <a:lstStyle/>
        <a:p>
          <a:endParaRPr lang="fr-FR"/>
        </a:p>
      </dgm:t>
    </dgm:pt>
    <dgm:pt modelId="{EB37FB2A-8D68-4BB3-972C-2926A6AE6C23}" type="sibTrans" cxnId="{AEB54982-A890-4EFB-9AA4-FED6FEDC3D39}">
      <dgm:prSet/>
      <dgm:spPr/>
      <dgm:t>
        <a:bodyPr/>
        <a:lstStyle/>
        <a:p>
          <a:endParaRPr lang="fr-FR"/>
        </a:p>
      </dgm:t>
    </dgm:pt>
    <dgm:pt modelId="{DC20AFE9-B8B9-4CDB-B707-0733ECEE677B}">
      <dgm:prSet phldrT="[Texte]" custT="1"/>
      <dgm:sp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rgbClr val="7030A0"/>
              </a:solidFill>
            </a:rPr>
            <a:t>Maintenant, j’aurais besoin de</a:t>
          </a:r>
          <a:endParaRPr lang="fr-FR" sz="1800" dirty="0">
            <a:solidFill>
              <a:srgbClr val="7030A0"/>
            </a:solidFill>
          </a:endParaRPr>
        </a:p>
      </dgm:t>
    </dgm:pt>
    <dgm:pt modelId="{60C6826F-D7A4-473B-8D57-8D0DCD569116}" type="parTrans" cxnId="{D791D5F3-7900-4D37-9A2E-5E801F4FEECB}">
      <dgm:prSet/>
      <dgm:spPr/>
      <dgm:t>
        <a:bodyPr/>
        <a:lstStyle/>
        <a:p>
          <a:endParaRPr lang="fr-FR"/>
        </a:p>
      </dgm:t>
    </dgm:pt>
    <dgm:pt modelId="{BDAF6AC8-0BB0-482C-B948-CCE36B8F0AB1}" type="sibTrans" cxnId="{D791D5F3-7900-4D37-9A2E-5E801F4FEECB}">
      <dgm:prSet/>
      <dgm:spPr/>
      <dgm:t>
        <a:bodyPr/>
        <a:lstStyle/>
        <a:p>
          <a:endParaRPr lang="fr-FR"/>
        </a:p>
      </dgm:t>
    </dgm:pt>
    <dgm:pt modelId="{1B6E8DD0-4D61-4C87-B02E-E4468B6BEAD5}" type="pres">
      <dgm:prSet presAssocID="{96B2B3C6-F570-4CCF-BA46-4B058EB3F7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D8C3E7B-4471-4B78-84B6-5026A3F9061B}" type="pres">
      <dgm:prSet presAssocID="{49DAF07D-A2E6-4D53-96FA-3F85D4682A6F}" presName="node" presStyleLbl="node1" presStyleIdx="0" presStyleCnt="4" custScaleX="164597" custScaleY="109953" custLinFactNeighborX="-35137" custLinFactNeighborY="-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38064D-4E9A-4B6C-BB13-FC57F8B79E96}" type="pres">
      <dgm:prSet presAssocID="{B58E5135-FD35-4E00-B4B8-AA252C777C45}" presName="sibTrans" presStyleCnt="0"/>
      <dgm:spPr/>
    </dgm:pt>
    <dgm:pt modelId="{7343CD3F-DC33-4A3D-8607-D9D2A14D746C}" type="pres">
      <dgm:prSet presAssocID="{5CEAA275-5BB6-48CC-A0ED-B6EAA95EEFCC}" presName="node" presStyleLbl="node1" presStyleIdx="1" presStyleCnt="4" custScaleX="167226" custScaleY="1119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30173F-3E03-4DA3-9041-0E5D978ABB64}" type="pres">
      <dgm:prSet presAssocID="{948A64F8-004A-4E9F-9234-B92400D7B498}" presName="sibTrans" presStyleCnt="0"/>
      <dgm:spPr/>
    </dgm:pt>
    <dgm:pt modelId="{7A2AB881-0293-4F32-BD21-12CF1B9EA5A6}" type="pres">
      <dgm:prSet presAssocID="{1631F072-C93A-4E56-903C-5D4970525B46}" presName="node" presStyleLbl="node1" presStyleIdx="2" presStyleCnt="4" custScaleX="165691" custScaleY="117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6417DD-E63E-47B1-A295-07F29D176375}" type="pres">
      <dgm:prSet presAssocID="{EB37FB2A-8D68-4BB3-972C-2926A6AE6C23}" presName="sibTrans" presStyleCnt="0"/>
      <dgm:spPr/>
    </dgm:pt>
    <dgm:pt modelId="{674B5D92-1622-4FA7-B23C-14E893B5E415}" type="pres">
      <dgm:prSet presAssocID="{DC20AFE9-B8B9-4CDB-B707-0733ECEE677B}" presName="node" presStyleLbl="node1" presStyleIdx="3" presStyleCnt="4" custScaleX="167689" custScaleY="1169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1F6C57-6E28-4F86-904F-14CE5AF31557}" type="presOf" srcId="{49DAF07D-A2E6-4D53-96FA-3F85D4682A6F}" destId="{6D8C3E7B-4471-4B78-84B6-5026A3F9061B}" srcOrd="0" destOrd="0" presId="urn:microsoft.com/office/officeart/2005/8/layout/default"/>
    <dgm:cxn modelId="{7C57AB79-F06C-4028-8326-0A659D790B82}" type="presOf" srcId="{96B2B3C6-F570-4CCF-BA46-4B058EB3F785}" destId="{1B6E8DD0-4D61-4C87-B02E-E4468B6BEAD5}" srcOrd="0" destOrd="0" presId="urn:microsoft.com/office/officeart/2005/8/layout/default"/>
    <dgm:cxn modelId="{0CD4DF8C-E6C4-4721-91D4-237D2CB30EEF}" type="presOf" srcId="{1631F072-C93A-4E56-903C-5D4970525B46}" destId="{7A2AB881-0293-4F32-BD21-12CF1B9EA5A6}" srcOrd="0" destOrd="0" presId="urn:microsoft.com/office/officeart/2005/8/layout/default"/>
    <dgm:cxn modelId="{860152D5-FD7C-4A2D-B861-9F527EB2248A}" type="presOf" srcId="{DC20AFE9-B8B9-4CDB-B707-0733ECEE677B}" destId="{674B5D92-1622-4FA7-B23C-14E893B5E415}" srcOrd="0" destOrd="0" presId="urn:microsoft.com/office/officeart/2005/8/layout/default"/>
    <dgm:cxn modelId="{94D66F95-5F9E-41C6-8F7E-2A59E78F764D}" type="presOf" srcId="{5CEAA275-5BB6-48CC-A0ED-B6EAA95EEFCC}" destId="{7343CD3F-DC33-4A3D-8607-D9D2A14D746C}" srcOrd="0" destOrd="0" presId="urn:microsoft.com/office/officeart/2005/8/layout/default"/>
    <dgm:cxn modelId="{C3C9A9B7-C613-4997-B7C0-B63210D0EDE6}" srcId="{96B2B3C6-F570-4CCF-BA46-4B058EB3F785}" destId="{49DAF07D-A2E6-4D53-96FA-3F85D4682A6F}" srcOrd="0" destOrd="0" parTransId="{8F887CFC-784F-43BE-A159-C3E18E2A7537}" sibTransId="{B58E5135-FD35-4E00-B4B8-AA252C777C45}"/>
    <dgm:cxn modelId="{AEB54982-A890-4EFB-9AA4-FED6FEDC3D39}" srcId="{96B2B3C6-F570-4CCF-BA46-4B058EB3F785}" destId="{1631F072-C93A-4E56-903C-5D4970525B46}" srcOrd="2" destOrd="0" parTransId="{91FAC26C-3C4A-42C5-8229-7995FC51AB9D}" sibTransId="{EB37FB2A-8D68-4BB3-972C-2926A6AE6C23}"/>
    <dgm:cxn modelId="{D791D5F3-7900-4D37-9A2E-5E801F4FEECB}" srcId="{96B2B3C6-F570-4CCF-BA46-4B058EB3F785}" destId="{DC20AFE9-B8B9-4CDB-B707-0733ECEE677B}" srcOrd="3" destOrd="0" parTransId="{60C6826F-D7A4-473B-8D57-8D0DCD569116}" sibTransId="{BDAF6AC8-0BB0-482C-B948-CCE36B8F0AB1}"/>
    <dgm:cxn modelId="{BF7E74A3-1F09-41DF-A448-B5EEF5168629}" srcId="{96B2B3C6-F570-4CCF-BA46-4B058EB3F785}" destId="{5CEAA275-5BB6-48CC-A0ED-B6EAA95EEFCC}" srcOrd="1" destOrd="0" parTransId="{C227B120-2B5F-4148-8FF9-7BDC0B6C27AC}" sibTransId="{948A64F8-004A-4E9F-9234-B92400D7B498}"/>
    <dgm:cxn modelId="{A954B909-A07D-4439-AA36-88E126244527}" type="presParOf" srcId="{1B6E8DD0-4D61-4C87-B02E-E4468B6BEAD5}" destId="{6D8C3E7B-4471-4B78-84B6-5026A3F9061B}" srcOrd="0" destOrd="0" presId="urn:microsoft.com/office/officeart/2005/8/layout/default"/>
    <dgm:cxn modelId="{9533AC2B-A7CA-42F0-9C8E-28FB22425354}" type="presParOf" srcId="{1B6E8DD0-4D61-4C87-B02E-E4468B6BEAD5}" destId="{2038064D-4E9A-4B6C-BB13-FC57F8B79E96}" srcOrd="1" destOrd="0" presId="urn:microsoft.com/office/officeart/2005/8/layout/default"/>
    <dgm:cxn modelId="{B2FF91DB-BF5F-4B1D-9AA9-97ADC304A3E2}" type="presParOf" srcId="{1B6E8DD0-4D61-4C87-B02E-E4468B6BEAD5}" destId="{7343CD3F-DC33-4A3D-8607-D9D2A14D746C}" srcOrd="2" destOrd="0" presId="urn:microsoft.com/office/officeart/2005/8/layout/default"/>
    <dgm:cxn modelId="{5A9A8F0F-EF99-4789-9A48-E7CFAA0DFE2D}" type="presParOf" srcId="{1B6E8DD0-4D61-4C87-B02E-E4468B6BEAD5}" destId="{DD30173F-3E03-4DA3-9041-0E5D978ABB64}" srcOrd="3" destOrd="0" presId="urn:microsoft.com/office/officeart/2005/8/layout/default"/>
    <dgm:cxn modelId="{8B2CBA31-EAAD-4F6A-ABD5-853FA066B5C6}" type="presParOf" srcId="{1B6E8DD0-4D61-4C87-B02E-E4468B6BEAD5}" destId="{7A2AB881-0293-4F32-BD21-12CF1B9EA5A6}" srcOrd="4" destOrd="0" presId="urn:microsoft.com/office/officeart/2005/8/layout/default"/>
    <dgm:cxn modelId="{1D38F150-DECD-4A3D-B0F3-16F332AE49C6}" type="presParOf" srcId="{1B6E8DD0-4D61-4C87-B02E-E4468B6BEAD5}" destId="{546417DD-E63E-47B1-A295-07F29D176375}" srcOrd="5" destOrd="0" presId="urn:microsoft.com/office/officeart/2005/8/layout/default"/>
    <dgm:cxn modelId="{B04FDCFE-527B-4CEC-BBF4-258B1AA4C47E}" type="presParOf" srcId="{1B6E8DD0-4D61-4C87-B02E-E4468B6BEAD5}" destId="{674B5D92-1622-4FA7-B23C-14E893B5E41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B2B3C6-F570-4CCF-BA46-4B058EB3F785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49DAF07D-A2E6-4D53-96FA-3F85D4682A6F}">
      <dgm:prSet phldrT="[Texte]" custT="1"/>
      <dgm:sp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dirty="0">
            <a:solidFill>
              <a:schemeClr val="accent2">
                <a:lumMod val="50000"/>
              </a:schemeClr>
            </a:solidFill>
          </a:endParaRPr>
        </a:p>
      </dgm:t>
    </dgm:pt>
    <dgm:pt modelId="{8F887CFC-784F-43BE-A159-C3E18E2A7537}" type="parTrans" cxnId="{C3C9A9B7-C613-4997-B7C0-B63210D0EDE6}">
      <dgm:prSet/>
      <dgm:spPr/>
      <dgm:t>
        <a:bodyPr/>
        <a:lstStyle/>
        <a:p>
          <a:endParaRPr lang="fr-FR"/>
        </a:p>
      </dgm:t>
    </dgm:pt>
    <dgm:pt modelId="{B58E5135-FD35-4E00-B4B8-AA252C777C45}" type="sibTrans" cxnId="{C3C9A9B7-C613-4997-B7C0-B63210D0EDE6}">
      <dgm:prSet/>
      <dgm:spPr/>
      <dgm:t>
        <a:bodyPr/>
        <a:lstStyle/>
        <a:p>
          <a:endParaRPr lang="fr-FR"/>
        </a:p>
      </dgm:t>
    </dgm:pt>
    <dgm:pt modelId="{5CEAA275-5BB6-48CC-A0ED-B6EAA95EEFCC}">
      <dgm:prSet phldrT="[Texte]" custT="1"/>
      <dgm:sp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dirty="0">
            <a:solidFill>
              <a:schemeClr val="accent6">
                <a:lumMod val="75000"/>
              </a:schemeClr>
            </a:solidFill>
          </a:endParaRPr>
        </a:p>
      </dgm:t>
    </dgm:pt>
    <dgm:pt modelId="{C227B120-2B5F-4148-8FF9-7BDC0B6C27AC}" type="parTrans" cxnId="{BF7E74A3-1F09-41DF-A448-B5EEF5168629}">
      <dgm:prSet/>
      <dgm:spPr/>
      <dgm:t>
        <a:bodyPr/>
        <a:lstStyle/>
        <a:p>
          <a:endParaRPr lang="fr-FR"/>
        </a:p>
      </dgm:t>
    </dgm:pt>
    <dgm:pt modelId="{948A64F8-004A-4E9F-9234-B92400D7B498}" type="sibTrans" cxnId="{BF7E74A3-1F09-41DF-A448-B5EEF5168629}">
      <dgm:prSet/>
      <dgm:spPr/>
      <dgm:t>
        <a:bodyPr/>
        <a:lstStyle/>
        <a:p>
          <a:endParaRPr lang="fr-FR"/>
        </a:p>
      </dgm:t>
    </dgm:pt>
    <dgm:pt modelId="{1631F072-C93A-4E56-903C-5D4970525B46}">
      <dgm:prSet phldrT="[Texte]" custT="1"/>
      <dgm:sp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dirty="0">
            <a:solidFill>
              <a:schemeClr val="accent5">
                <a:lumMod val="75000"/>
              </a:schemeClr>
            </a:solidFill>
          </a:endParaRPr>
        </a:p>
      </dgm:t>
    </dgm:pt>
    <dgm:pt modelId="{91FAC26C-3C4A-42C5-8229-7995FC51AB9D}" type="parTrans" cxnId="{AEB54982-A890-4EFB-9AA4-FED6FEDC3D39}">
      <dgm:prSet/>
      <dgm:spPr/>
      <dgm:t>
        <a:bodyPr/>
        <a:lstStyle/>
        <a:p>
          <a:endParaRPr lang="fr-FR"/>
        </a:p>
      </dgm:t>
    </dgm:pt>
    <dgm:pt modelId="{EB37FB2A-8D68-4BB3-972C-2926A6AE6C23}" type="sibTrans" cxnId="{AEB54982-A890-4EFB-9AA4-FED6FEDC3D39}">
      <dgm:prSet/>
      <dgm:spPr/>
      <dgm:t>
        <a:bodyPr/>
        <a:lstStyle/>
        <a:p>
          <a:endParaRPr lang="fr-FR"/>
        </a:p>
      </dgm:t>
    </dgm:pt>
    <dgm:pt modelId="{DC20AFE9-B8B9-4CDB-B707-0733ECEE677B}">
      <dgm:prSet phldrT="[Texte]" custT="1"/>
      <dgm:sp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rgbClr val="7030A0"/>
              </a:solidFill>
            </a:rPr>
            <a:t>Maintenant, j’aurais besoin de</a:t>
          </a:r>
          <a:endParaRPr lang="fr-FR" sz="1800" dirty="0">
            <a:solidFill>
              <a:srgbClr val="7030A0"/>
            </a:solidFill>
          </a:endParaRPr>
        </a:p>
      </dgm:t>
    </dgm:pt>
    <dgm:pt modelId="{60C6826F-D7A4-473B-8D57-8D0DCD569116}" type="parTrans" cxnId="{D791D5F3-7900-4D37-9A2E-5E801F4FEECB}">
      <dgm:prSet/>
      <dgm:spPr/>
      <dgm:t>
        <a:bodyPr/>
        <a:lstStyle/>
        <a:p>
          <a:endParaRPr lang="fr-FR"/>
        </a:p>
      </dgm:t>
    </dgm:pt>
    <dgm:pt modelId="{BDAF6AC8-0BB0-482C-B948-CCE36B8F0AB1}" type="sibTrans" cxnId="{D791D5F3-7900-4D37-9A2E-5E801F4FEECB}">
      <dgm:prSet/>
      <dgm:spPr/>
      <dgm:t>
        <a:bodyPr/>
        <a:lstStyle/>
        <a:p>
          <a:endParaRPr lang="fr-FR"/>
        </a:p>
      </dgm:t>
    </dgm:pt>
    <dgm:pt modelId="{1B6E8DD0-4D61-4C87-B02E-E4468B6BEAD5}" type="pres">
      <dgm:prSet presAssocID="{96B2B3C6-F570-4CCF-BA46-4B058EB3F7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D8C3E7B-4471-4B78-84B6-5026A3F9061B}" type="pres">
      <dgm:prSet presAssocID="{49DAF07D-A2E6-4D53-96FA-3F85D4682A6F}" presName="node" presStyleLbl="node1" presStyleIdx="0" presStyleCnt="4" custScaleX="164597" custScaleY="109953" custLinFactNeighborX="-35137" custLinFactNeighborY="-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38064D-4E9A-4B6C-BB13-FC57F8B79E96}" type="pres">
      <dgm:prSet presAssocID="{B58E5135-FD35-4E00-B4B8-AA252C777C45}" presName="sibTrans" presStyleCnt="0"/>
      <dgm:spPr/>
    </dgm:pt>
    <dgm:pt modelId="{7343CD3F-DC33-4A3D-8607-D9D2A14D746C}" type="pres">
      <dgm:prSet presAssocID="{5CEAA275-5BB6-48CC-A0ED-B6EAA95EEFCC}" presName="node" presStyleLbl="node1" presStyleIdx="1" presStyleCnt="4" custScaleX="167226" custScaleY="1119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30173F-3E03-4DA3-9041-0E5D978ABB64}" type="pres">
      <dgm:prSet presAssocID="{948A64F8-004A-4E9F-9234-B92400D7B498}" presName="sibTrans" presStyleCnt="0"/>
      <dgm:spPr/>
    </dgm:pt>
    <dgm:pt modelId="{7A2AB881-0293-4F32-BD21-12CF1B9EA5A6}" type="pres">
      <dgm:prSet presAssocID="{1631F072-C93A-4E56-903C-5D4970525B46}" presName="node" presStyleLbl="node1" presStyleIdx="2" presStyleCnt="4" custScaleX="165691" custScaleY="117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6417DD-E63E-47B1-A295-07F29D176375}" type="pres">
      <dgm:prSet presAssocID="{EB37FB2A-8D68-4BB3-972C-2926A6AE6C23}" presName="sibTrans" presStyleCnt="0"/>
      <dgm:spPr/>
    </dgm:pt>
    <dgm:pt modelId="{674B5D92-1622-4FA7-B23C-14E893B5E415}" type="pres">
      <dgm:prSet presAssocID="{DC20AFE9-B8B9-4CDB-B707-0733ECEE677B}" presName="node" presStyleLbl="node1" presStyleIdx="3" presStyleCnt="4" custScaleX="167689" custScaleY="1169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1F6C57-6E28-4F86-904F-14CE5AF31557}" type="presOf" srcId="{49DAF07D-A2E6-4D53-96FA-3F85D4682A6F}" destId="{6D8C3E7B-4471-4B78-84B6-5026A3F9061B}" srcOrd="0" destOrd="0" presId="urn:microsoft.com/office/officeart/2005/8/layout/default"/>
    <dgm:cxn modelId="{7C57AB79-F06C-4028-8326-0A659D790B82}" type="presOf" srcId="{96B2B3C6-F570-4CCF-BA46-4B058EB3F785}" destId="{1B6E8DD0-4D61-4C87-B02E-E4468B6BEAD5}" srcOrd="0" destOrd="0" presId="urn:microsoft.com/office/officeart/2005/8/layout/default"/>
    <dgm:cxn modelId="{0CD4DF8C-E6C4-4721-91D4-237D2CB30EEF}" type="presOf" srcId="{1631F072-C93A-4E56-903C-5D4970525B46}" destId="{7A2AB881-0293-4F32-BD21-12CF1B9EA5A6}" srcOrd="0" destOrd="0" presId="urn:microsoft.com/office/officeart/2005/8/layout/default"/>
    <dgm:cxn modelId="{860152D5-FD7C-4A2D-B861-9F527EB2248A}" type="presOf" srcId="{DC20AFE9-B8B9-4CDB-B707-0733ECEE677B}" destId="{674B5D92-1622-4FA7-B23C-14E893B5E415}" srcOrd="0" destOrd="0" presId="urn:microsoft.com/office/officeart/2005/8/layout/default"/>
    <dgm:cxn modelId="{94D66F95-5F9E-41C6-8F7E-2A59E78F764D}" type="presOf" srcId="{5CEAA275-5BB6-48CC-A0ED-B6EAA95EEFCC}" destId="{7343CD3F-DC33-4A3D-8607-D9D2A14D746C}" srcOrd="0" destOrd="0" presId="urn:microsoft.com/office/officeart/2005/8/layout/default"/>
    <dgm:cxn modelId="{C3C9A9B7-C613-4997-B7C0-B63210D0EDE6}" srcId="{96B2B3C6-F570-4CCF-BA46-4B058EB3F785}" destId="{49DAF07D-A2E6-4D53-96FA-3F85D4682A6F}" srcOrd="0" destOrd="0" parTransId="{8F887CFC-784F-43BE-A159-C3E18E2A7537}" sibTransId="{B58E5135-FD35-4E00-B4B8-AA252C777C45}"/>
    <dgm:cxn modelId="{AEB54982-A890-4EFB-9AA4-FED6FEDC3D39}" srcId="{96B2B3C6-F570-4CCF-BA46-4B058EB3F785}" destId="{1631F072-C93A-4E56-903C-5D4970525B46}" srcOrd="2" destOrd="0" parTransId="{91FAC26C-3C4A-42C5-8229-7995FC51AB9D}" sibTransId="{EB37FB2A-8D68-4BB3-972C-2926A6AE6C23}"/>
    <dgm:cxn modelId="{D791D5F3-7900-4D37-9A2E-5E801F4FEECB}" srcId="{96B2B3C6-F570-4CCF-BA46-4B058EB3F785}" destId="{DC20AFE9-B8B9-4CDB-B707-0733ECEE677B}" srcOrd="3" destOrd="0" parTransId="{60C6826F-D7A4-473B-8D57-8D0DCD569116}" sibTransId="{BDAF6AC8-0BB0-482C-B948-CCE36B8F0AB1}"/>
    <dgm:cxn modelId="{BF7E74A3-1F09-41DF-A448-B5EEF5168629}" srcId="{96B2B3C6-F570-4CCF-BA46-4B058EB3F785}" destId="{5CEAA275-5BB6-48CC-A0ED-B6EAA95EEFCC}" srcOrd="1" destOrd="0" parTransId="{C227B120-2B5F-4148-8FF9-7BDC0B6C27AC}" sibTransId="{948A64F8-004A-4E9F-9234-B92400D7B498}"/>
    <dgm:cxn modelId="{A954B909-A07D-4439-AA36-88E126244527}" type="presParOf" srcId="{1B6E8DD0-4D61-4C87-B02E-E4468B6BEAD5}" destId="{6D8C3E7B-4471-4B78-84B6-5026A3F9061B}" srcOrd="0" destOrd="0" presId="urn:microsoft.com/office/officeart/2005/8/layout/default"/>
    <dgm:cxn modelId="{9533AC2B-A7CA-42F0-9C8E-28FB22425354}" type="presParOf" srcId="{1B6E8DD0-4D61-4C87-B02E-E4468B6BEAD5}" destId="{2038064D-4E9A-4B6C-BB13-FC57F8B79E96}" srcOrd="1" destOrd="0" presId="urn:microsoft.com/office/officeart/2005/8/layout/default"/>
    <dgm:cxn modelId="{B2FF91DB-BF5F-4B1D-9AA9-97ADC304A3E2}" type="presParOf" srcId="{1B6E8DD0-4D61-4C87-B02E-E4468B6BEAD5}" destId="{7343CD3F-DC33-4A3D-8607-D9D2A14D746C}" srcOrd="2" destOrd="0" presId="urn:microsoft.com/office/officeart/2005/8/layout/default"/>
    <dgm:cxn modelId="{5A9A8F0F-EF99-4789-9A48-E7CFAA0DFE2D}" type="presParOf" srcId="{1B6E8DD0-4D61-4C87-B02E-E4468B6BEAD5}" destId="{DD30173F-3E03-4DA3-9041-0E5D978ABB64}" srcOrd="3" destOrd="0" presId="urn:microsoft.com/office/officeart/2005/8/layout/default"/>
    <dgm:cxn modelId="{8B2CBA31-EAAD-4F6A-ABD5-853FA066B5C6}" type="presParOf" srcId="{1B6E8DD0-4D61-4C87-B02E-E4468B6BEAD5}" destId="{7A2AB881-0293-4F32-BD21-12CF1B9EA5A6}" srcOrd="4" destOrd="0" presId="urn:microsoft.com/office/officeart/2005/8/layout/default"/>
    <dgm:cxn modelId="{1D38F150-DECD-4A3D-B0F3-16F332AE49C6}" type="presParOf" srcId="{1B6E8DD0-4D61-4C87-B02E-E4468B6BEAD5}" destId="{546417DD-E63E-47B1-A295-07F29D176375}" srcOrd="5" destOrd="0" presId="urn:microsoft.com/office/officeart/2005/8/layout/default"/>
    <dgm:cxn modelId="{B04FDCFE-527B-4CEC-BBF4-258B1AA4C47E}" type="presParOf" srcId="{1B6E8DD0-4D61-4C87-B02E-E4468B6BEAD5}" destId="{674B5D92-1622-4FA7-B23C-14E893B5E41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B2B3C6-F570-4CCF-BA46-4B058EB3F785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49DAF07D-A2E6-4D53-96FA-3F85D4682A6F}">
      <dgm:prSet phldrT="[Texte]" custT="1"/>
      <dgm:sp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dirty="0">
            <a:solidFill>
              <a:schemeClr val="accent2">
                <a:lumMod val="50000"/>
              </a:schemeClr>
            </a:solidFill>
          </a:endParaRPr>
        </a:p>
      </dgm:t>
    </dgm:pt>
    <dgm:pt modelId="{8F887CFC-784F-43BE-A159-C3E18E2A7537}" type="parTrans" cxnId="{C3C9A9B7-C613-4997-B7C0-B63210D0EDE6}">
      <dgm:prSet/>
      <dgm:spPr/>
      <dgm:t>
        <a:bodyPr/>
        <a:lstStyle/>
        <a:p>
          <a:endParaRPr lang="fr-FR"/>
        </a:p>
      </dgm:t>
    </dgm:pt>
    <dgm:pt modelId="{B58E5135-FD35-4E00-B4B8-AA252C777C45}" type="sibTrans" cxnId="{C3C9A9B7-C613-4997-B7C0-B63210D0EDE6}">
      <dgm:prSet/>
      <dgm:spPr/>
      <dgm:t>
        <a:bodyPr/>
        <a:lstStyle/>
        <a:p>
          <a:endParaRPr lang="fr-FR"/>
        </a:p>
      </dgm:t>
    </dgm:pt>
    <dgm:pt modelId="{5CEAA275-5BB6-48CC-A0ED-B6EAA95EEFCC}">
      <dgm:prSet phldrT="[Texte]" custT="1"/>
      <dgm:sp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dirty="0">
            <a:solidFill>
              <a:schemeClr val="accent6">
                <a:lumMod val="75000"/>
              </a:schemeClr>
            </a:solidFill>
          </a:endParaRPr>
        </a:p>
      </dgm:t>
    </dgm:pt>
    <dgm:pt modelId="{C227B120-2B5F-4148-8FF9-7BDC0B6C27AC}" type="parTrans" cxnId="{BF7E74A3-1F09-41DF-A448-B5EEF5168629}">
      <dgm:prSet/>
      <dgm:spPr/>
      <dgm:t>
        <a:bodyPr/>
        <a:lstStyle/>
        <a:p>
          <a:endParaRPr lang="fr-FR"/>
        </a:p>
      </dgm:t>
    </dgm:pt>
    <dgm:pt modelId="{948A64F8-004A-4E9F-9234-B92400D7B498}" type="sibTrans" cxnId="{BF7E74A3-1F09-41DF-A448-B5EEF5168629}">
      <dgm:prSet/>
      <dgm:spPr/>
      <dgm:t>
        <a:bodyPr/>
        <a:lstStyle/>
        <a:p>
          <a:endParaRPr lang="fr-FR"/>
        </a:p>
      </dgm:t>
    </dgm:pt>
    <dgm:pt modelId="{1631F072-C93A-4E56-903C-5D4970525B46}">
      <dgm:prSet phldrT="[Texte]" custT="1"/>
      <dgm:sp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dirty="0">
            <a:solidFill>
              <a:schemeClr val="accent5">
                <a:lumMod val="75000"/>
              </a:schemeClr>
            </a:solidFill>
          </a:endParaRPr>
        </a:p>
      </dgm:t>
    </dgm:pt>
    <dgm:pt modelId="{91FAC26C-3C4A-42C5-8229-7995FC51AB9D}" type="parTrans" cxnId="{AEB54982-A890-4EFB-9AA4-FED6FEDC3D39}">
      <dgm:prSet/>
      <dgm:spPr/>
      <dgm:t>
        <a:bodyPr/>
        <a:lstStyle/>
        <a:p>
          <a:endParaRPr lang="fr-FR"/>
        </a:p>
      </dgm:t>
    </dgm:pt>
    <dgm:pt modelId="{EB37FB2A-8D68-4BB3-972C-2926A6AE6C23}" type="sibTrans" cxnId="{AEB54982-A890-4EFB-9AA4-FED6FEDC3D39}">
      <dgm:prSet/>
      <dgm:spPr/>
      <dgm:t>
        <a:bodyPr/>
        <a:lstStyle/>
        <a:p>
          <a:endParaRPr lang="fr-FR"/>
        </a:p>
      </dgm:t>
    </dgm:pt>
    <dgm:pt modelId="{DC20AFE9-B8B9-4CDB-B707-0733ECEE677B}">
      <dgm:prSet phldrT="[Texte]" custT="1"/>
      <dgm:spPr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</dgm:spPr>
      <dgm:t>
        <a:bodyPr anchor="t" anchorCtr="0"/>
        <a:lstStyle/>
        <a:p>
          <a:r>
            <a:rPr lang="fr-FR" sz="1800" b="1" dirty="0" smtClean="0">
              <a:solidFill>
                <a:srgbClr val="7030A0"/>
              </a:solidFill>
            </a:rPr>
            <a:t>Maintenant, j’aurais besoin de</a:t>
          </a:r>
          <a:endParaRPr lang="fr-FR" sz="1800" dirty="0">
            <a:solidFill>
              <a:srgbClr val="7030A0"/>
            </a:solidFill>
          </a:endParaRPr>
        </a:p>
      </dgm:t>
    </dgm:pt>
    <dgm:pt modelId="{60C6826F-D7A4-473B-8D57-8D0DCD569116}" type="parTrans" cxnId="{D791D5F3-7900-4D37-9A2E-5E801F4FEECB}">
      <dgm:prSet/>
      <dgm:spPr/>
      <dgm:t>
        <a:bodyPr/>
        <a:lstStyle/>
        <a:p>
          <a:endParaRPr lang="fr-FR"/>
        </a:p>
      </dgm:t>
    </dgm:pt>
    <dgm:pt modelId="{BDAF6AC8-0BB0-482C-B948-CCE36B8F0AB1}" type="sibTrans" cxnId="{D791D5F3-7900-4D37-9A2E-5E801F4FEECB}">
      <dgm:prSet/>
      <dgm:spPr/>
      <dgm:t>
        <a:bodyPr/>
        <a:lstStyle/>
        <a:p>
          <a:endParaRPr lang="fr-FR"/>
        </a:p>
      </dgm:t>
    </dgm:pt>
    <dgm:pt modelId="{1B6E8DD0-4D61-4C87-B02E-E4468B6BEAD5}" type="pres">
      <dgm:prSet presAssocID="{96B2B3C6-F570-4CCF-BA46-4B058EB3F7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D8C3E7B-4471-4B78-84B6-5026A3F9061B}" type="pres">
      <dgm:prSet presAssocID="{49DAF07D-A2E6-4D53-96FA-3F85D4682A6F}" presName="node" presStyleLbl="node1" presStyleIdx="0" presStyleCnt="4" custScaleX="164597" custScaleY="109953" custLinFactNeighborX="-35137" custLinFactNeighborY="-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38064D-4E9A-4B6C-BB13-FC57F8B79E96}" type="pres">
      <dgm:prSet presAssocID="{B58E5135-FD35-4E00-B4B8-AA252C777C45}" presName="sibTrans" presStyleCnt="0"/>
      <dgm:spPr/>
    </dgm:pt>
    <dgm:pt modelId="{7343CD3F-DC33-4A3D-8607-D9D2A14D746C}" type="pres">
      <dgm:prSet presAssocID="{5CEAA275-5BB6-48CC-A0ED-B6EAA95EEFCC}" presName="node" presStyleLbl="node1" presStyleIdx="1" presStyleCnt="4" custScaleX="167226" custScaleY="1119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30173F-3E03-4DA3-9041-0E5D978ABB64}" type="pres">
      <dgm:prSet presAssocID="{948A64F8-004A-4E9F-9234-B92400D7B498}" presName="sibTrans" presStyleCnt="0"/>
      <dgm:spPr/>
    </dgm:pt>
    <dgm:pt modelId="{7A2AB881-0293-4F32-BD21-12CF1B9EA5A6}" type="pres">
      <dgm:prSet presAssocID="{1631F072-C93A-4E56-903C-5D4970525B46}" presName="node" presStyleLbl="node1" presStyleIdx="2" presStyleCnt="4" custScaleX="165691" custScaleY="1178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6417DD-E63E-47B1-A295-07F29D176375}" type="pres">
      <dgm:prSet presAssocID="{EB37FB2A-8D68-4BB3-972C-2926A6AE6C23}" presName="sibTrans" presStyleCnt="0"/>
      <dgm:spPr/>
    </dgm:pt>
    <dgm:pt modelId="{674B5D92-1622-4FA7-B23C-14E893B5E415}" type="pres">
      <dgm:prSet presAssocID="{DC20AFE9-B8B9-4CDB-B707-0733ECEE677B}" presName="node" presStyleLbl="node1" presStyleIdx="3" presStyleCnt="4" custScaleX="167689" custScaleY="1169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1F6C57-6E28-4F86-904F-14CE5AF31557}" type="presOf" srcId="{49DAF07D-A2E6-4D53-96FA-3F85D4682A6F}" destId="{6D8C3E7B-4471-4B78-84B6-5026A3F9061B}" srcOrd="0" destOrd="0" presId="urn:microsoft.com/office/officeart/2005/8/layout/default"/>
    <dgm:cxn modelId="{7C57AB79-F06C-4028-8326-0A659D790B82}" type="presOf" srcId="{96B2B3C6-F570-4CCF-BA46-4B058EB3F785}" destId="{1B6E8DD0-4D61-4C87-B02E-E4468B6BEAD5}" srcOrd="0" destOrd="0" presId="urn:microsoft.com/office/officeart/2005/8/layout/default"/>
    <dgm:cxn modelId="{0CD4DF8C-E6C4-4721-91D4-237D2CB30EEF}" type="presOf" srcId="{1631F072-C93A-4E56-903C-5D4970525B46}" destId="{7A2AB881-0293-4F32-BD21-12CF1B9EA5A6}" srcOrd="0" destOrd="0" presId="urn:microsoft.com/office/officeart/2005/8/layout/default"/>
    <dgm:cxn modelId="{860152D5-FD7C-4A2D-B861-9F527EB2248A}" type="presOf" srcId="{DC20AFE9-B8B9-4CDB-B707-0733ECEE677B}" destId="{674B5D92-1622-4FA7-B23C-14E893B5E415}" srcOrd="0" destOrd="0" presId="urn:microsoft.com/office/officeart/2005/8/layout/default"/>
    <dgm:cxn modelId="{94D66F95-5F9E-41C6-8F7E-2A59E78F764D}" type="presOf" srcId="{5CEAA275-5BB6-48CC-A0ED-B6EAA95EEFCC}" destId="{7343CD3F-DC33-4A3D-8607-D9D2A14D746C}" srcOrd="0" destOrd="0" presId="urn:microsoft.com/office/officeart/2005/8/layout/default"/>
    <dgm:cxn modelId="{C3C9A9B7-C613-4997-B7C0-B63210D0EDE6}" srcId="{96B2B3C6-F570-4CCF-BA46-4B058EB3F785}" destId="{49DAF07D-A2E6-4D53-96FA-3F85D4682A6F}" srcOrd="0" destOrd="0" parTransId="{8F887CFC-784F-43BE-A159-C3E18E2A7537}" sibTransId="{B58E5135-FD35-4E00-B4B8-AA252C777C45}"/>
    <dgm:cxn modelId="{AEB54982-A890-4EFB-9AA4-FED6FEDC3D39}" srcId="{96B2B3C6-F570-4CCF-BA46-4B058EB3F785}" destId="{1631F072-C93A-4E56-903C-5D4970525B46}" srcOrd="2" destOrd="0" parTransId="{91FAC26C-3C4A-42C5-8229-7995FC51AB9D}" sibTransId="{EB37FB2A-8D68-4BB3-972C-2926A6AE6C23}"/>
    <dgm:cxn modelId="{D791D5F3-7900-4D37-9A2E-5E801F4FEECB}" srcId="{96B2B3C6-F570-4CCF-BA46-4B058EB3F785}" destId="{DC20AFE9-B8B9-4CDB-B707-0733ECEE677B}" srcOrd="3" destOrd="0" parTransId="{60C6826F-D7A4-473B-8D57-8D0DCD569116}" sibTransId="{BDAF6AC8-0BB0-482C-B948-CCE36B8F0AB1}"/>
    <dgm:cxn modelId="{BF7E74A3-1F09-41DF-A448-B5EEF5168629}" srcId="{96B2B3C6-F570-4CCF-BA46-4B058EB3F785}" destId="{5CEAA275-5BB6-48CC-A0ED-B6EAA95EEFCC}" srcOrd="1" destOrd="0" parTransId="{C227B120-2B5F-4148-8FF9-7BDC0B6C27AC}" sibTransId="{948A64F8-004A-4E9F-9234-B92400D7B498}"/>
    <dgm:cxn modelId="{A954B909-A07D-4439-AA36-88E126244527}" type="presParOf" srcId="{1B6E8DD0-4D61-4C87-B02E-E4468B6BEAD5}" destId="{6D8C3E7B-4471-4B78-84B6-5026A3F9061B}" srcOrd="0" destOrd="0" presId="urn:microsoft.com/office/officeart/2005/8/layout/default"/>
    <dgm:cxn modelId="{9533AC2B-A7CA-42F0-9C8E-28FB22425354}" type="presParOf" srcId="{1B6E8DD0-4D61-4C87-B02E-E4468B6BEAD5}" destId="{2038064D-4E9A-4B6C-BB13-FC57F8B79E96}" srcOrd="1" destOrd="0" presId="urn:microsoft.com/office/officeart/2005/8/layout/default"/>
    <dgm:cxn modelId="{B2FF91DB-BF5F-4B1D-9AA9-97ADC304A3E2}" type="presParOf" srcId="{1B6E8DD0-4D61-4C87-B02E-E4468B6BEAD5}" destId="{7343CD3F-DC33-4A3D-8607-D9D2A14D746C}" srcOrd="2" destOrd="0" presId="urn:microsoft.com/office/officeart/2005/8/layout/default"/>
    <dgm:cxn modelId="{5A9A8F0F-EF99-4789-9A48-E7CFAA0DFE2D}" type="presParOf" srcId="{1B6E8DD0-4D61-4C87-B02E-E4468B6BEAD5}" destId="{DD30173F-3E03-4DA3-9041-0E5D978ABB64}" srcOrd="3" destOrd="0" presId="urn:microsoft.com/office/officeart/2005/8/layout/default"/>
    <dgm:cxn modelId="{8B2CBA31-EAAD-4F6A-ABD5-853FA066B5C6}" type="presParOf" srcId="{1B6E8DD0-4D61-4C87-B02E-E4468B6BEAD5}" destId="{7A2AB881-0293-4F32-BD21-12CF1B9EA5A6}" srcOrd="4" destOrd="0" presId="urn:microsoft.com/office/officeart/2005/8/layout/default"/>
    <dgm:cxn modelId="{1D38F150-DECD-4A3D-B0F3-16F332AE49C6}" type="presParOf" srcId="{1B6E8DD0-4D61-4C87-B02E-E4468B6BEAD5}" destId="{546417DD-E63E-47B1-A295-07F29D176375}" srcOrd="5" destOrd="0" presId="urn:microsoft.com/office/officeart/2005/8/layout/default"/>
    <dgm:cxn modelId="{B04FDCFE-527B-4CEC-BBF4-258B1AA4C47E}" type="presParOf" srcId="{1B6E8DD0-4D61-4C87-B02E-E4468B6BEAD5}" destId="{674B5D92-1622-4FA7-B23C-14E893B5E41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E529B-7528-4039-AB15-2FA35226452F}">
      <dsp:nvSpPr>
        <dsp:cNvPr id="0" name=""/>
        <dsp:cNvSpPr/>
      </dsp:nvSpPr>
      <dsp:spPr>
        <a:xfrm rot="10800000">
          <a:off x="1303269" y="1747"/>
          <a:ext cx="3917453" cy="12661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346" tIns="220980" rIns="412496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800" kern="1200" dirty="0" smtClean="0"/>
            <a:t> </a:t>
          </a:r>
          <a:endParaRPr lang="fr-FR" sz="5800" kern="1200" dirty="0"/>
        </a:p>
      </dsp:txBody>
      <dsp:txXfrm rot="10800000">
        <a:off x="1619812" y="1747"/>
        <a:ext cx="3600910" cy="1266171"/>
      </dsp:txXfrm>
    </dsp:sp>
    <dsp:sp modelId="{145D05AE-C0F4-424D-AFF5-9C30FA333458}">
      <dsp:nvSpPr>
        <dsp:cNvPr id="0" name=""/>
        <dsp:cNvSpPr/>
      </dsp:nvSpPr>
      <dsp:spPr>
        <a:xfrm>
          <a:off x="670184" y="1747"/>
          <a:ext cx="1266171" cy="12661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61F66DF-93F1-4489-BA66-3DE110A89C86}">
      <dsp:nvSpPr>
        <dsp:cNvPr id="0" name=""/>
        <dsp:cNvSpPr/>
      </dsp:nvSpPr>
      <dsp:spPr>
        <a:xfrm rot="10800000">
          <a:off x="1303269" y="1645880"/>
          <a:ext cx="3917453" cy="12661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346" tIns="220980" rIns="412496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800" kern="1200" dirty="0" smtClean="0"/>
            <a:t> </a:t>
          </a:r>
          <a:endParaRPr lang="fr-FR" sz="5800" kern="1200" dirty="0"/>
        </a:p>
      </dsp:txBody>
      <dsp:txXfrm rot="10800000">
        <a:off x="1619812" y="1645880"/>
        <a:ext cx="3600910" cy="1266171"/>
      </dsp:txXfrm>
    </dsp:sp>
    <dsp:sp modelId="{90405C17-A37B-4B21-A5F7-1299CFE88C69}">
      <dsp:nvSpPr>
        <dsp:cNvPr id="0" name=""/>
        <dsp:cNvSpPr/>
      </dsp:nvSpPr>
      <dsp:spPr>
        <a:xfrm>
          <a:off x="670184" y="1645880"/>
          <a:ext cx="1266171" cy="126617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BDCFFD1-C38F-4D5B-9698-A55E6679D652}">
      <dsp:nvSpPr>
        <dsp:cNvPr id="0" name=""/>
        <dsp:cNvSpPr/>
      </dsp:nvSpPr>
      <dsp:spPr>
        <a:xfrm rot="10800000">
          <a:off x="1303269" y="3290013"/>
          <a:ext cx="3917453" cy="12661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346" tIns="0" rIns="248920" bIns="25200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500" kern="1200" dirty="0" smtClean="0"/>
            <a:t> </a:t>
          </a:r>
          <a:r>
            <a:rPr lang="fr-FR" sz="1600" kern="1200" dirty="0" smtClean="0">
              <a:solidFill>
                <a:schemeClr val="accent1">
                  <a:lumMod val="50000"/>
                </a:schemeClr>
              </a:solidFill>
            </a:rPr>
            <a:t>Adresse(s) établissement(s)</a:t>
          </a:r>
          <a:endParaRPr lang="fr-FR" sz="1600" kern="1200" dirty="0">
            <a:solidFill>
              <a:schemeClr val="accent1">
                <a:lumMod val="50000"/>
              </a:schemeClr>
            </a:solidFill>
          </a:endParaRPr>
        </a:p>
      </dsp:txBody>
      <dsp:txXfrm rot="10800000">
        <a:off x="1619812" y="3290013"/>
        <a:ext cx="3600910" cy="1266171"/>
      </dsp:txXfrm>
    </dsp:sp>
    <dsp:sp modelId="{7540D9B5-8C84-44AF-B2F6-6A0D568B1217}">
      <dsp:nvSpPr>
        <dsp:cNvPr id="0" name=""/>
        <dsp:cNvSpPr/>
      </dsp:nvSpPr>
      <dsp:spPr>
        <a:xfrm>
          <a:off x="670184" y="3290013"/>
          <a:ext cx="1266171" cy="126617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E529B-7528-4039-AB15-2FA35226452F}">
      <dsp:nvSpPr>
        <dsp:cNvPr id="0" name=""/>
        <dsp:cNvSpPr/>
      </dsp:nvSpPr>
      <dsp:spPr>
        <a:xfrm rot="10800000">
          <a:off x="1331053" y="1767"/>
          <a:ext cx="4027770" cy="126616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342" tIns="60960" rIns="113792" bIns="6096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solidFill>
                <a:schemeClr val="accent1">
                  <a:lumMod val="50000"/>
                </a:schemeClr>
              </a:solidFill>
            </a:rPr>
            <a:t>Moyen de communication à privilégier</a:t>
          </a:r>
          <a:endParaRPr lang="fr-FR" sz="1600" kern="1200" dirty="0">
            <a:solidFill>
              <a:schemeClr val="accent1">
                <a:lumMod val="50000"/>
              </a:schemeClr>
            </a:solidFill>
          </a:endParaRPr>
        </a:p>
      </dsp:txBody>
      <dsp:txXfrm rot="10800000">
        <a:off x="1647593" y="1767"/>
        <a:ext cx="3711230" cy="1266160"/>
      </dsp:txXfrm>
    </dsp:sp>
    <dsp:sp modelId="{145D05AE-C0F4-424D-AFF5-9C30FA333458}">
      <dsp:nvSpPr>
        <dsp:cNvPr id="0" name=""/>
        <dsp:cNvSpPr/>
      </dsp:nvSpPr>
      <dsp:spPr>
        <a:xfrm>
          <a:off x="697973" y="1767"/>
          <a:ext cx="1266160" cy="126616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61F66DF-93F1-4489-BA66-3DE110A89C86}">
      <dsp:nvSpPr>
        <dsp:cNvPr id="0" name=""/>
        <dsp:cNvSpPr/>
      </dsp:nvSpPr>
      <dsp:spPr>
        <a:xfrm rot="10800000">
          <a:off x="1331053" y="1645885"/>
          <a:ext cx="4027770" cy="126616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342" tIns="220980" rIns="412496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800" kern="1200" dirty="0" smtClean="0"/>
            <a:t> </a:t>
          </a:r>
          <a:endParaRPr lang="fr-FR" sz="5800" kern="1200" dirty="0"/>
        </a:p>
      </dsp:txBody>
      <dsp:txXfrm rot="10800000">
        <a:off x="1647593" y="1645885"/>
        <a:ext cx="3711230" cy="1266160"/>
      </dsp:txXfrm>
    </dsp:sp>
    <dsp:sp modelId="{90405C17-A37B-4B21-A5F7-1299CFE88C69}">
      <dsp:nvSpPr>
        <dsp:cNvPr id="0" name=""/>
        <dsp:cNvSpPr/>
      </dsp:nvSpPr>
      <dsp:spPr>
        <a:xfrm>
          <a:off x="697973" y="1645885"/>
          <a:ext cx="1266160" cy="126616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BDCFFD1-C38F-4D5B-9698-A55E6679D652}">
      <dsp:nvSpPr>
        <dsp:cNvPr id="0" name=""/>
        <dsp:cNvSpPr/>
      </dsp:nvSpPr>
      <dsp:spPr>
        <a:xfrm rot="10800000">
          <a:off x="1331053" y="3290004"/>
          <a:ext cx="4027770" cy="126616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342" tIns="60960" rIns="113792" bIns="6096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>
              <a:solidFill>
                <a:schemeClr val="accent1">
                  <a:lumMod val="50000"/>
                </a:schemeClr>
              </a:solidFill>
            </a:rPr>
            <a:t>Facilité accès (digicode, transport commun, parking…)</a:t>
          </a:r>
          <a:endParaRPr lang="fr-FR" sz="1600" kern="1200" dirty="0">
            <a:solidFill>
              <a:schemeClr val="accent1">
                <a:lumMod val="50000"/>
              </a:schemeClr>
            </a:solidFill>
          </a:endParaRPr>
        </a:p>
      </dsp:txBody>
      <dsp:txXfrm rot="10800000">
        <a:off x="1647593" y="3290004"/>
        <a:ext cx="3711230" cy="1266160"/>
      </dsp:txXfrm>
    </dsp:sp>
    <dsp:sp modelId="{7540D9B5-8C84-44AF-B2F6-6A0D568B1217}">
      <dsp:nvSpPr>
        <dsp:cNvPr id="0" name=""/>
        <dsp:cNvSpPr/>
      </dsp:nvSpPr>
      <dsp:spPr>
        <a:xfrm>
          <a:off x="697973" y="3290004"/>
          <a:ext cx="1266160" cy="126616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59E59-5B2E-4F5A-BDEF-213D372473AD}">
      <dsp:nvSpPr>
        <dsp:cNvPr id="0" name=""/>
        <dsp:cNvSpPr/>
      </dsp:nvSpPr>
      <dsp:spPr>
        <a:xfrm>
          <a:off x="0" y="0"/>
          <a:ext cx="3316373" cy="1453354"/>
        </a:xfrm>
        <a:prstGeom prst="chevron">
          <a:avLst/>
        </a:prstGeom>
        <a:solidFill>
          <a:srgbClr val="92D050"/>
        </a:solidFill>
        <a:ln w="1270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1-Exercer dans le contexte professionnel spécifique d’un dispositif d’éducation inclusive</a:t>
          </a:r>
          <a:endParaRPr lang="fr-FR" sz="1700" kern="1200" dirty="0"/>
        </a:p>
      </dsp:txBody>
      <dsp:txXfrm>
        <a:off x="726677" y="0"/>
        <a:ext cx="1863019" cy="1453354"/>
      </dsp:txXfrm>
    </dsp:sp>
    <dsp:sp modelId="{207ED1CA-22C7-4DBA-B85A-F0EF380C942C}">
      <dsp:nvSpPr>
        <dsp:cNvPr id="0" name=""/>
        <dsp:cNvSpPr/>
      </dsp:nvSpPr>
      <dsp:spPr>
        <a:xfrm>
          <a:off x="2716550" y="114837"/>
          <a:ext cx="3394725" cy="1206284"/>
        </a:xfrm>
        <a:prstGeom prst="chevron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3319692" y="114837"/>
        <a:ext cx="2188441" cy="1206284"/>
      </dsp:txXfrm>
    </dsp:sp>
    <dsp:sp modelId="{02C7BBA8-CFE7-4A37-9181-EC78EB25829E}">
      <dsp:nvSpPr>
        <dsp:cNvPr id="0" name=""/>
        <dsp:cNvSpPr/>
      </dsp:nvSpPr>
      <dsp:spPr>
        <a:xfrm>
          <a:off x="5505065" y="96043"/>
          <a:ext cx="3365593" cy="1206284"/>
        </a:xfrm>
        <a:prstGeom prst="chevron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1439240"/>
              <a:satOff val="-7658"/>
              <a:lumOff val="-4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6108207" y="96043"/>
        <a:ext cx="2159309" cy="1206284"/>
      </dsp:txXfrm>
    </dsp:sp>
    <dsp:sp modelId="{74B82044-D6A7-4155-8D73-420F35AD462C}">
      <dsp:nvSpPr>
        <dsp:cNvPr id="0" name=""/>
        <dsp:cNvSpPr/>
      </dsp:nvSpPr>
      <dsp:spPr>
        <a:xfrm>
          <a:off x="8261708" y="87973"/>
          <a:ext cx="3263240" cy="1206284"/>
        </a:xfrm>
        <a:prstGeom prst="chevron">
          <a:avLst/>
        </a:prstGeom>
        <a:solidFill>
          <a:srgbClr val="F6FAF4">
            <a:alpha val="89804"/>
          </a:srgbClr>
        </a:solidFill>
        <a:ln w="12700" cap="flat" cmpd="sng" algn="ctr">
          <a:solidFill>
            <a:schemeClr val="accent4">
              <a:tint val="40000"/>
              <a:alpha val="90000"/>
              <a:hueOff val="2878480"/>
              <a:satOff val="-15315"/>
              <a:lumOff val="-8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8864850" y="87973"/>
        <a:ext cx="2056956" cy="1206284"/>
      </dsp:txXfrm>
    </dsp:sp>
    <dsp:sp modelId="{7738BFE3-7021-4C17-9BF2-774DF5051220}">
      <dsp:nvSpPr>
        <dsp:cNvPr id="0" name=""/>
        <dsp:cNvSpPr/>
      </dsp:nvSpPr>
      <dsp:spPr>
        <a:xfrm>
          <a:off x="0" y="1709413"/>
          <a:ext cx="3376360" cy="1453354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2-Expertise et analyse des besoins éducatifs particuliers et des réponses à construire</a:t>
          </a:r>
          <a:endParaRPr lang="fr-FR" sz="1700" kern="1200" dirty="0"/>
        </a:p>
      </dsp:txBody>
      <dsp:txXfrm>
        <a:off x="726677" y="1709413"/>
        <a:ext cx="1923006" cy="1453354"/>
      </dsp:txXfrm>
    </dsp:sp>
    <dsp:sp modelId="{D84FDE72-F98A-4AE6-B430-92B4098FAEC0}">
      <dsp:nvSpPr>
        <dsp:cNvPr id="0" name=""/>
        <dsp:cNvSpPr/>
      </dsp:nvSpPr>
      <dsp:spPr>
        <a:xfrm>
          <a:off x="2775769" y="1855160"/>
          <a:ext cx="3524219" cy="1206284"/>
        </a:xfrm>
        <a:prstGeom prst="chevron">
          <a:avLst/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4317719"/>
              <a:satOff val="-22973"/>
              <a:lumOff val="-13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3378911" y="1855160"/>
        <a:ext cx="2317935" cy="1206284"/>
      </dsp:txXfrm>
    </dsp:sp>
    <dsp:sp modelId="{FF0A78FD-9FA6-44B2-BF29-C9065E388D16}">
      <dsp:nvSpPr>
        <dsp:cNvPr id="0" name=""/>
        <dsp:cNvSpPr/>
      </dsp:nvSpPr>
      <dsp:spPr>
        <a:xfrm>
          <a:off x="5705321" y="1840082"/>
          <a:ext cx="3062122" cy="1206284"/>
        </a:xfrm>
        <a:prstGeom prst="chevron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5756959"/>
              <a:satOff val="-30630"/>
              <a:lumOff val="-1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6308463" y="1840082"/>
        <a:ext cx="1855838" cy="1206284"/>
      </dsp:txXfrm>
    </dsp:sp>
    <dsp:sp modelId="{9002A3CC-5FF9-4764-884C-06CFE6199DA9}">
      <dsp:nvSpPr>
        <dsp:cNvPr id="0" name=""/>
        <dsp:cNvSpPr/>
      </dsp:nvSpPr>
      <dsp:spPr>
        <a:xfrm>
          <a:off x="8219946" y="1833134"/>
          <a:ext cx="3433507" cy="1206284"/>
        </a:xfrm>
        <a:prstGeom prst="chevron">
          <a:avLst/>
        </a:prstGeom>
        <a:solidFill>
          <a:srgbClr val="FDF0E7">
            <a:alpha val="89804"/>
          </a:srgbClr>
        </a:solidFill>
        <a:ln w="12700" cap="flat" cmpd="sng" algn="ctr">
          <a:solidFill>
            <a:schemeClr val="accent4">
              <a:tint val="40000"/>
              <a:alpha val="90000"/>
              <a:hueOff val="7196199"/>
              <a:satOff val="-38288"/>
              <a:lumOff val="-21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8823088" y="1833134"/>
        <a:ext cx="2227223" cy="1206284"/>
      </dsp:txXfrm>
    </dsp:sp>
    <dsp:sp modelId="{987D1694-A8BD-4BAA-A451-A249091DF039}">
      <dsp:nvSpPr>
        <dsp:cNvPr id="0" name=""/>
        <dsp:cNvSpPr/>
      </dsp:nvSpPr>
      <dsp:spPr>
        <a:xfrm>
          <a:off x="0" y="3380495"/>
          <a:ext cx="3287742" cy="1453354"/>
        </a:xfrm>
        <a:prstGeom prst="chevron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3-Exercer une fonction de personne-ressource pour l’éducation inclusive</a:t>
          </a:r>
          <a:endParaRPr lang="fr-FR" sz="1700" kern="1200" dirty="0"/>
        </a:p>
      </dsp:txBody>
      <dsp:txXfrm>
        <a:off x="726677" y="3380495"/>
        <a:ext cx="1834388" cy="1453354"/>
      </dsp:txXfrm>
    </dsp:sp>
    <dsp:sp modelId="{B7665CC5-1752-40E4-AB17-04BC84D8D6E6}">
      <dsp:nvSpPr>
        <dsp:cNvPr id="0" name=""/>
        <dsp:cNvSpPr/>
      </dsp:nvSpPr>
      <dsp:spPr>
        <a:xfrm>
          <a:off x="2693269" y="3490706"/>
          <a:ext cx="3441287" cy="1206284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8635439"/>
              <a:satOff val="-45946"/>
              <a:lumOff val="-26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3296411" y="3490706"/>
        <a:ext cx="2235003" cy="1206284"/>
      </dsp:txXfrm>
    </dsp:sp>
    <dsp:sp modelId="{9F456819-28C5-4726-83A9-9C0B03BC19F3}">
      <dsp:nvSpPr>
        <dsp:cNvPr id="0" name=""/>
        <dsp:cNvSpPr/>
      </dsp:nvSpPr>
      <dsp:spPr>
        <a:xfrm>
          <a:off x="5424138" y="3488100"/>
          <a:ext cx="3005427" cy="1206284"/>
        </a:xfrm>
        <a:prstGeom prst="chevron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10074678"/>
              <a:satOff val="-53603"/>
              <a:lumOff val="-30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6027280" y="3488100"/>
        <a:ext cx="1799143" cy="1206284"/>
      </dsp:txXfrm>
    </dsp:sp>
    <dsp:sp modelId="{2680E60B-57E8-482C-AB8E-9CB4B90AA671}">
      <dsp:nvSpPr>
        <dsp:cNvPr id="0" name=""/>
        <dsp:cNvSpPr/>
      </dsp:nvSpPr>
      <dsp:spPr>
        <a:xfrm>
          <a:off x="7870619" y="3496255"/>
          <a:ext cx="3676483" cy="1206284"/>
        </a:xfrm>
        <a:prstGeom prst="chevron">
          <a:avLst/>
        </a:prstGeom>
        <a:solidFill>
          <a:srgbClr val="F2F7FC">
            <a:alpha val="89804"/>
          </a:srgb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 </a:t>
          </a:r>
          <a:endParaRPr lang="fr-FR" sz="6500" kern="1200" dirty="0"/>
        </a:p>
      </dsp:txBody>
      <dsp:txXfrm>
        <a:off x="8473761" y="3496255"/>
        <a:ext cx="2470199" cy="12062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C3E7B-4471-4B78-84B6-5026A3F9061B}">
      <dsp:nvSpPr>
        <dsp:cNvPr id="0" name=""/>
        <dsp:cNvSpPr/>
      </dsp:nvSpPr>
      <dsp:spPr>
        <a:xfrm>
          <a:off x="0" y="78853"/>
          <a:ext cx="5697195" cy="2283481"/>
        </a:xfrm>
        <a:prstGeom prst="rect">
          <a:avLst/>
        </a:prstGeom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2">
                  <a:lumMod val="50000"/>
                </a:schemeClr>
              </a:solidFill>
            </a:rPr>
            <a:t>A l’issue de cette journée d’observation, je note trois idées fortes que je retiens.</a:t>
          </a:r>
          <a:endParaRPr lang="fr-FR" sz="4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78853"/>
        <a:ext cx="5697195" cy="2283481"/>
      </dsp:txXfrm>
    </dsp:sp>
    <dsp:sp modelId="{7343CD3F-DC33-4A3D-8607-D9D2A14D746C}">
      <dsp:nvSpPr>
        <dsp:cNvPr id="0" name=""/>
        <dsp:cNvSpPr/>
      </dsp:nvSpPr>
      <dsp:spPr>
        <a:xfrm>
          <a:off x="6074497" y="74503"/>
          <a:ext cx="5788193" cy="2324498"/>
        </a:xfrm>
        <a:prstGeom prst="rect">
          <a:avLst/>
        </a:prstGeom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6074497" y="74503"/>
        <a:ext cx="5788193" cy="2324498"/>
      </dsp:txXfrm>
    </dsp:sp>
    <dsp:sp modelId="{7A2AB881-0293-4F32-BD21-12CF1B9EA5A6}">
      <dsp:nvSpPr>
        <dsp:cNvPr id="0" name=""/>
        <dsp:cNvSpPr/>
      </dsp:nvSpPr>
      <dsp:spPr>
        <a:xfrm>
          <a:off x="4225" y="2745131"/>
          <a:ext cx="5735062" cy="2446965"/>
        </a:xfrm>
        <a:prstGeom prst="rect">
          <a:avLst/>
        </a:prstGeom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225" y="2745131"/>
        <a:ext cx="5735062" cy="2446965"/>
      </dsp:txXfrm>
    </dsp:sp>
    <dsp:sp modelId="{674B5D92-1622-4FA7-B23C-14E893B5E415}">
      <dsp:nvSpPr>
        <dsp:cNvPr id="0" name=""/>
        <dsp:cNvSpPr/>
      </dsp:nvSpPr>
      <dsp:spPr>
        <a:xfrm>
          <a:off x="6085417" y="2753926"/>
          <a:ext cx="5804218" cy="2429375"/>
        </a:xfrm>
        <a:prstGeom prst="rect">
          <a:avLst/>
        </a:prstGeom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030A0"/>
              </a:solidFill>
            </a:rPr>
            <a:t>Maintenant, j’aurais besoin de</a:t>
          </a:r>
          <a:endParaRPr lang="fr-FR" sz="1800" kern="1200" dirty="0">
            <a:solidFill>
              <a:srgbClr val="7030A0"/>
            </a:solidFill>
          </a:endParaRPr>
        </a:p>
      </dsp:txBody>
      <dsp:txXfrm>
        <a:off x="6085417" y="2753926"/>
        <a:ext cx="5804218" cy="24293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C3E7B-4471-4B78-84B6-5026A3F9061B}">
      <dsp:nvSpPr>
        <dsp:cNvPr id="0" name=""/>
        <dsp:cNvSpPr/>
      </dsp:nvSpPr>
      <dsp:spPr>
        <a:xfrm>
          <a:off x="0" y="78853"/>
          <a:ext cx="5697195" cy="2283481"/>
        </a:xfrm>
        <a:prstGeom prst="rect">
          <a:avLst/>
        </a:prstGeom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>
          <a:softEdge rad="5461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78853"/>
        <a:ext cx="5697195" cy="2283481"/>
      </dsp:txXfrm>
    </dsp:sp>
    <dsp:sp modelId="{7343CD3F-DC33-4A3D-8607-D9D2A14D746C}">
      <dsp:nvSpPr>
        <dsp:cNvPr id="0" name=""/>
        <dsp:cNvSpPr/>
      </dsp:nvSpPr>
      <dsp:spPr>
        <a:xfrm>
          <a:off x="6074497" y="74503"/>
          <a:ext cx="5788193" cy="2324498"/>
        </a:xfrm>
        <a:prstGeom prst="rect">
          <a:avLst/>
        </a:prstGeom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6074497" y="74503"/>
        <a:ext cx="5788193" cy="2324498"/>
      </dsp:txXfrm>
    </dsp:sp>
    <dsp:sp modelId="{7A2AB881-0293-4F32-BD21-12CF1B9EA5A6}">
      <dsp:nvSpPr>
        <dsp:cNvPr id="0" name=""/>
        <dsp:cNvSpPr/>
      </dsp:nvSpPr>
      <dsp:spPr>
        <a:xfrm>
          <a:off x="4225" y="2745131"/>
          <a:ext cx="5735062" cy="2446965"/>
        </a:xfrm>
        <a:prstGeom prst="rect">
          <a:avLst/>
        </a:prstGeom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225" y="2745131"/>
        <a:ext cx="5735062" cy="2446965"/>
      </dsp:txXfrm>
    </dsp:sp>
    <dsp:sp modelId="{674B5D92-1622-4FA7-B23C-14E893B5E415}">
      <dsp:nvSpPr>
        <dsp:cNvPr id="0" name=""/>
        <dsp:cNvSpPr/>
      </dsp:nvSpPr>
      <dsp:spPr>
        <a:xfrm>
          <a:off x="6085417" y="2753926"/>
          <a:ext cx="5804218" cy="2429375"/>
        </a:xfrm>
        <a:prstGeom prst="rect">
          <a:avLst/>
        </a:prstGeom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030A0"/>
              </a:solidFill>
            </a:rPr>
            <a:t>Maintenant, j’aurais besoin de</a:t>
          </a:r>
          <a:endParaRPr lang="fr-FR" sz="1800" kern="1200" dirty="0">
            <a:solidFill>
              <a:srgbClr val="7030A0"/>
            </a:solidFill>
          </a:endParaRPr>
        </a:p>
      </dsp:txBody>
      <dsp:txXfrm>
        <a:off x="6085417" y="2753926"/>
        <a:ext cx="5804218" cy="24293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C3E7B-4471-4B78-84B6-5026A3F9061B}">
      <dsp:nvSpPr>
        <dsp:cNvPr id="0" name=""/>
        <dsp:cNvSpPr/>
      </dsp:nvSpPr>
      <dsp:spPr>
        <a:xfrm>
          <a:off x="0" y="78853"/>
          <a:ext cx="5697195" cy="2283481"/>
        </a:xfrm>
        <a:prstGeom prst="rect">
          <a:avLst/>
        </a:prstGeom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78853"/>
        <a:ext cx="5697195" cy="2283481"/>
      </dsp:txXfrm>
    </dsp:sp>
    <dsp:sp modelId="{7343CD3F-DC33-4A3D-8607-D9D2A14D746C}">
      <dsp:nvSpPr>
        <dsp:cNvPr id="0" name=""/>
        <dsp:cNvSpPr/>
      </dsp:nvSpPr>
      <dsp:spPr>
        <a:xfrm>
          <a:off x="6074497" y="74503"/>
          <a:ext cx="5788193" cy="2324498"/>
        </a:xfrm>
        <a:prstGeom prst="rect">
          <a:avLst/>
        </a:prstGeom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6074497" y="74503"/>
        <a:ext cx="5788193" cy="2324498"/>
      </dsp:txXfrm>
    </dsp:sp>
    <dsp:sp modelId="{7A2AB881-0293-4F32-BD21-12CF1B9EA5A6}">
      <dsp:nvSpPr>
        <dsp:cNvPr id="0" name=""/>
        <dsp:cNvSpPr/>
      </dsp:nvSpPr>
      <dsp:spPr>
        <a:xfrm>
          <a:off x="4225" y="2745131"/>
          <a:ext cx="5735062" cy="2446965"/>
        </a:xfrm>
        <a:prstGeom prst="rect">
          <a:avLst/>
        </a:prstGeom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225" y="2745131"/>
        <a:ext cx="5735062" cy="2446965"/>
      </dsp:txXfrm>
    </dsp:sp>
    <dsp:sp modelId="{674B5D92-1622-4FA7-B23C-14E893B5E415}">
      <dsp:nvSpPr>
        <dsp:cNvPr id="0" name=""/>
        <dsp:cNvSpPr/>
      </dsp:nvSpPr>
      <dsp:spPr>
        <a:xfrm>
          <a:off x="6085417" y="2753926"/>
          <a:ext cx="5804218" cy="2429375"/>
        </a:xfrm>
        <a:prstGeom prst="rect">
          <a:avLst/>
        </a:prstGeom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030A0"/>
              </a:solidFill>
            </a:rPr>
            <a:t>Maintenant, j’aurais besoin de</a:t>
          </a:r>
          <a:endParaRPr lang="fr-FR" sz="1800" kern="1200" dirty="0">
            <a:solidFill>
              <a:srgbClr val="7030A0"/>
            </a:solidFill>
          </a:endParaRPr>
        </a:p>
      </dsp:txBody>
      <dsp:txXfrm>
        <a:off x="6085417" y="2753926"/>
        <a:ext cx="5804218" cy="24293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C3E7B-4471-4B78-84B6-5026A3F9061B}">
      <dsp:nvSpPr>
        <dsp:cNvPr id="0" name=""/>
        <dsp:cNvSpPr/>
      </dsp:nvSpPr>
      <dsp:spPr>
        <a:xfrm>
          <a:off x="0" y="78853"/>
          <a:ext cx="5697195" cy="2283481"/>
        </a:xfrm>
        <a:prstGeom prst="rect">
          <a:avLst/>
        </a:prstGeom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78853"/>
        <a:ext cx="5697195" cy="2283481"/>
      </dsp:txXfrm>
    </dsp:sp>
    <dsp:sp modelId="{7343CD3F-DC33-4A3D-8607-D9D2A14D746C}">
      <dsp:nvSpPr>
        <dsp:cNvPr id="0" name=""/>
        <dsp:cNvSpPr/>
      </dsp:nvSpPr>
      <dsp:spPr>
        <a:xfrm>
          <a:off x="6074497" y="74503"/>
          <a:ext cx="5788193" cy="2324498"/>
        </a:xfrm>
        <a:prstGeom prst="rect">
          <a:avLst/>
        </a:prstGeom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6074497" y="74503"/>
        <a:ext cx="5788193" cy="2324498"/>
      </dsp:txXfrm>
    </dsp:sp>
    <dsp:sp modelId="{7A2AB881-0293-4F32-BD21-12CF1B9EA5A6}">
      <dsp:nvSpPr>
        <dsp:cNvPr id="0" name=""/>
        <dsp:cNvSpPr/>
      </dsp:nvSpPr>
      <dsp:spPr>
        <a:xfrm>
          <a:off x="4225" y="2745131"/>
          <a:ext cx="5735062" cy="2446965"/>
        </a:xfrm>
        <a:prstGeom prst="rect">
          <a:avLst/>
        </a:prstGeom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225" y="2745131"/>
        <a:ext cx="5735062" cy="2446965"/>
      </dsp:txXfrm>
    </dsp:sp>
    <dsp:sp modelId="{674B5D92-1622-4FA7-B23C-14E893B5E415}">
      <dsp:nvSpPr>
        <dsp:cNvPr id="0" name=""/>
        <dsp:cNvSpPr/>
      </dsp:nvSpPr>
      <dsp:spPr>
        <a:xfrm>
          <a:off x="6085417" y="2753926"/>
          <a:ext cx="5804218" cy="2429375"/>
        </a:xfrm>
        <a:prstGeom prst="rect">
          <a:avLst/>
        </a:prstGeom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030A0"/>
              </a:solidFill>
            </a:rPr>
            <a:t>Maintenant, j’aurais besoin de</a:t>
          </a:r>
          <a:endParaRPr lang="fr-FR" sz="1800" kern="1200" dirty="0">
            <a:solidFill>
              <a:srgbClr val="7030A0"/>
            </a:solidFill>
          </a:endParaRPr>
        </a:p>
      </dsp:txBody>
      <dsp:txXfrm>
        <a:off x="6085417" y="2753926"/>
        <a:ext cx="5804218" cy="24293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C3E7B-4471-4B78-84B6-5026A3F9061B}">
      <dsp:nvSpPr>
        <dsp:cNvPr id="0" name=""/>
        <dsp:cNvSpPr/>
      </dsp:nvSpPr>
      <dsp:spPr>
        <a:xfrm>
          <a:off x="0" y="78853"/>
          <a:ext cx="5697195" cy="2283481"/>
        </a:xfrm>
        <a:prstGeom prst="rect">
          <a:avLst/>
        </a:prstGeom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2">
                  <a:lumMod val="50000"/>
                </a:schemeClr>
              </a:solidFill>
            </a:rPr>
            <a:t>A l’issue de cette période d’observation, je note trois idées fortes que je retiens.</a:t>
          </a:r>
          <a:endParaRPr lang="fr-FR" sz="4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78853"/>
        <a:ext cx="5697195" cy="2283481"/>
      </dsp:txXfrm>
    </dsp:sp>
    <dsp:sp modelId="{7343CD3F-DC33-4A3D-8607-D9D2A14D746C}">
      <dsp:nvSpPr>
        <dsp:cNvPr id="0" name=""/>
        <dsp:cNvSpPr/>
      </dsp:nvSpPr>
      <dsp:spPr>
        <a:xfrm>
          <a:off x="6074497" y="74503"/>
          <a:ext cx="5788193" cy="2324498"/>
        </a:xfrm>
        <a:prstGeom prst="rect">
          <a:avLst/>
        </a:prstGeom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6">
                  <a:lumMod val="75000"/>
                </a:schemeClr>
              </a:solidFill>
            </a:rPr>
            <a:t>Je suis capable d’énoncer un geste professionnel que j’aimerais pouvoir transférer dans ma classe</a:t>
          </a:r>
          <a:endParaRPr lang="fr-FR" sz="1800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6074497" y="74503"/>
        <a:ext cx="5788193" cy="2324498"/>
      </dsp:txXfrm>
    </dsp:sp>
    <dsp:sp modelId="{7A2AB881-0293-4F32-BD21-12CF1B9EA5A6}">
      <dsp:nvSpPr>
        <dsp:cNvPr id="0" name=""/>
        <dsp:cNvSpPr/>
      </dsp:nvSpPr>
      <dsp:spPr>
        <a:xfrm>
          <a:off x="4225" y="2745131"/>
          <a:ext cx="5735062" cy="2446965"/>
        </a:xfrm>
        <a:prstGeom prst="rect">
          <a:avLst/>
        </a:prstGeom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accent5">
                  <a:lumMod val="75000"/>
                </a:schemeClr>
              </a:solidFill>
            </a:rPr>
            <a:t>J’énonce une question qui est restée sans réponse.</a:t>
          </a:r>
          <a:endParaRPr lang="fr-FR" sz="18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225" y="2745131"/>
        <a:ext cx="5735062" cy="2446965"/>
      </dsp:txXfrm>
    </dsp:sp>
    <dsp:sp modelId="{674B5D92-1622-4FA7-B23C-14E893B5E415}">
      <dsp:nvSpPr>
        <dsp:cNvPr id="0" name=""/>
        <dsp:cNvSpPr/>
      </dsp:nvSpPr>
      <dsp:spPr>
        <a:xfrm>
          <a:off x="6085417" y="2753926"/>
          <a:ext cx="5804218" cy="2429375"/>
        </a:xfrm>
        <a:prstGeom prst="rect">
          <a:avLst/>
        </a:prstGeom>
        <a:gradFill flip="none" rotWithShape="1"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7030A0"/>
              </a:solidFill>
            </a:rPr>
            <a:t>Maintenant, j’aurais besoin de</a:t>
          </a:r>
          <a:endParaRPr lang="fr-FR" sz="1800" kern="1200" dirty="0">
            <a:solidFill>
              <a:srgbClr val="7030A0"/>
            </a:solidFill>
          </a:endParaRPr>
        </a:p>
      </dsp:txBody>
      <dsp:txXfrm>
        <a:off x="6085417" y="2753926"/>
        <a:ext cx="5804218" cy="2429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A5ED0-4A81-437D-BEC9-B85C65D1D5BF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57893-AEA0-4EB9-897F-551F6F6634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320446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412FD-F4FF-49AF-9EC8-D279E16DDA3C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6A011-B64B-423E-8EE6-161B2EBAE9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21241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693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20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45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30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01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68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92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49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07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3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56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6995B-A3DE-4262-BE4E-8F21B8F93AEB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0A501-BE44-4676-8133-CDC07BA9AB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7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432239" y="1976015"/>
            <a:ext cx="962732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5400" dirty="0">
                <a:solidFill>
                  <a:srgbClr val="2E74B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CAPPEI 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96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CARNET DE BORD</a:t>
            </a:r>
            <a:endParaRPr kumimoji="0" lang="fr-FR" alt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5400" dirty="0" smtClean="0">
                <a:solidFill>
                  <a:srgbClr val="2E74B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Tutorat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ctr"/>
            <a:endParaRPr lang="fr-FR" dirty="0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2" name="Image 4" descr="Accompagnement et conseil en formation - Capital Compéten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45" y="1441056"/>
            <a:ext cx="2283964" cy="1509243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210979"/>
            <a:ext cx="26000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02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10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1 – Visite 1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407566"/>
              </p:ext>
            </p:extLst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704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11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1 – Visite 1</a:t>
            </a:r>
            <a:endParaRPr lang="fr-FR" sz="2800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032829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578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12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1 – Visite 2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487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13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1 – Visite 2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087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14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1 – Visite 3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525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15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1 – Visite 3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502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16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09468" y="198991"/>
            <a:ext cx="11037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accent1">
                    <a:lumMod val="75000"/>
                  </a:schemeClr>
                </a:solidFill>
              </a:rPr>
              <a:t>Bilan observations/visites et perspectives</a:t>
            </a:r>
          </a:p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Période 1</a:t>
            </a:r>
            <a:endParaRPr lang="fr-FR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274173366"/>
              </p:ext>
            </p:extLst>
          </p:nvPr>
        </p:nvGraphicFramePr>
        <p:xfrm>
          <a:off x="189411" y="1454875"/>
          <a:ext cx="11893862" cy="526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6531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17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518347" y="397100"/>
            <a:ext cx="6925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Notes diverses</a:t>
            </a:r>
            <a:endParaRPr lang="fr-F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069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18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2</a:t>
            </a:r>
            <a:r>
              <a:rPr lang="fr-FR" sz="3200" dirty="0" smtClean="0">
                <a:solidFill>
                  <a:srgbClr val="0070C0"/>
                </a:solidFill>
              </a:rPr>
              <a:t> – Visite 4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943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19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2 – Visite 4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20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804121" y="325297"/>
            <a:ext cx="101006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>
                <a:solidFill>
                  <a:srgbClr val="2E74B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INFORMATIONS PRATIQUES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2788290"/>
            <a:ext cx="2174210" cy="2203895"/>
          </a:xfrm>
          <a:prstGeom prst="rect">
            <a:avLst/>
          </a:prstGeom>
          <a:noFill/>
        </p:spPr>
      </p:pic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1143208959"/>
              </p:ext>
            </p:extLst>
          </p:nvPr>
        </p:nvGraphicFramePr>
        <p:xfrm>
          <a:off x="1285580" y="1798418"/>
          <a:ext cx="5890907" cy="4557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3" name="Diagramme 12"/>
          <p:cNvGraphicFramePr/>
          <p:nvPr>
            <p:extLst>
              <p:ext uri="{D42A27DB-BD31-4B8C-83A1-F6EECF244321}">
                <p14:modId xmlns:p14="http://schemas.microsoft.com/office/powerpoint/2010/main" val="1344275395"/>
              </p:ext>
            </p:extLst>
          </p:nvPr>
        </p:nvGraphicFramePr>
        <p:xfrm>
          <a:off x="6135203" y="1798418"/>
          <a:ext cx="6056797" cy="4557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12335" y="2923518"/>
            <a:ext cx="1614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70C0"/>
                </a:solidFill>
              </a:rPr>
              <a:t>Mon tuteur</a:t>
            </a:r>
            <a:endParaRPr lang="fr-FR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16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20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2</a:t>
            </a:r>
            <a:r>
              <a:rPr lang="fr-FR" sz="3200" dirty="0" smtClean="0">
                <a:solidFill>
                  <a:srgbClr val="0070C0"/>
                </a:solidFill>
              </a:rPr>
              <a:t> – Visite 5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295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21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2 – Visite 5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286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22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2</a:t>
            </a:r>
            <a:r>
              <a:rPr lang="fr-FR" sz="3200" dirty="0" smtClean="0">
                <a:solidFill>
                  <a:srgbClr val="0070C0"/>
                </a:solidFill>
              </a:rPr>
              <a:t> – Visite 6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190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23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2 – Visite 6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493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24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4675" y="198991"/>
            <a:ext cx="11037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accent1">
                    <a:lumMod val="75000"/>
                  </a:schemeClr>
                </a:solidFill>
              </a:rPr>
              <a:t>Bilan observation/visite et perspectives</a:t>
            </a:r>
          </a:p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Période 2</a:t>
            </a:r>
            <a:endParaRPr lang="fr-FR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04077842"/>
              </p:ext>
            </p:extLst>
          </p:nvPr>
        </p:nvGraphicFramePr>
        <p:xfrm>
          <a:off x="189411" y="1454875"/>
          <a:ext cx="11893862" cy="526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9217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25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518347" y="397100"/>
            <a:ext cx="6925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Notes diverses</a:t>
            </a:r>
            <a:endParaRPr lang="fr-F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832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26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3 – Visite 7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55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27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3</a:t>
            </a:r>
            <a:r>
              <a:rPr lang="fr-FR" sz="3200" dirty="0" smtClean="0">
                <a:solidFill>
                  <a:srgbClr val="0070C0"/>
                </a:solidFill>
              </a:rPr>
              <a:t> – Visite 7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130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28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3 – Visite 8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026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29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3</a:t>
            </a:r>
            <a:r>
              <a:rPr lang="fr-FR" sz="3200" dirty="0" smtClean="0">
                <a:solidFill>
                  <a:srgbClr val="0070C0"/>
                </a:solidFill>
              </a:rPr>
              <a:t> – Visite 8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68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26"/>
          <a:stretch/>
        </p:blipFill>
        <p:spPr>
          <a:xfrm>
            <a:off x="3613201" y="246722"/>
            <a:ext cx="4104100" cy="1251917"/>
          </a:xfrm>
          <a:prstGeom prst="rect">
            <a:avLst/>
          </a:prstGeom>
        </p:spPr>
      </p:pic>
      <p:sp>
        <p:nvSpPr>
          <p:cNvPr id="3" name="Bulle ronde 2"/>
          <p:cNvSpPr/>
          <p:nvPr/>
        </p:nvSpPr>
        <p:spPr>
          <a:xfrm>
            <a:off x="7717301" y="1559068"/>
            <a:ext cx="4529798" cy="2588455"/>
          </a:xfrm>
          <a:prstGeom prst="wedgeEllipseCallout">
            <a:avLst>
              <a:gd name="adj1" fmla="val -57590"/>
              <a:gd name="adj2" fmla="val 40456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Bulle ronde 5"/>
          <p:cNvSpPr/>
          <p:nvPr/>
        </p:nvSpPr>
        <p:spPr>
          <a:xfrm flipH="1" flipV="1">
            <a:off x="0" y="4348160"/>
            <a:ext cx="4407944" cy="2325001"/>
          </a:xfrm>
          <a:prstGeom prst="wedgeEllipseCallout">
            <a:avLst>
              <a:gd name="adj1" fmla="val -54070"/>
              <a:gd name="adj2" fmla="val 36985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Bulle ronde 6"/>
          <p:cNvSpPr/>
          <p:nvPr/>
        </p:nvSpPr>
        <p:spPr>
          <a:xfrm flipV="1">
            <a:off x="7645071" y="4534264"/>
            <a:ext cx="4463336" cy="2187211"/>
          </a:xfrm>
          <a:prstGeom prst="wedgeEllipseCallout">
            <a:avLst>
              <a:gd name="adj1" fmla="val -55994"/>
              <a:gd name="adj2" fmla="val 47061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Bulle ronde 7"/>
          <p:cNvSpPr/>
          <p:nvPr/>
        </p:nvSpPr>
        <p:spPr>
          <a:xfrm flipH="1">
            <a:off x="0" y="1379212"/>
            <a:ext cx="4193268" cy="2489981"/>
          </a:xfrm>
          <a:prstGeom prst="wedgeEllipseCallout">
            <a:avLst>
              <a:gd name="adj1" fmla="val -52374"/>
              <a:gd name="adj2" fmla="val 45493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7054" y="2974725"/>
            <a:ext cx="2176461" cy="220694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92287" y="1702191"/>
            <a:ext cx="318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</a:rPr>
              <a:t>Quelle est la définition de ton métier? Le cœur de ton métier?</a:t>
            </a:r>
            <a:endParaRPr lang="fr-FR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645071" y="4853610"/>
            <a:ext cx="424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</a:rPr>
              <a:t>Aurais tu un livre, une ressource incontournable à me conseiller pour l’été?</a:t>
            </a:r>
            <a:endParaRPr lang="fr-FR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916233" y="1841742"/>
            <a:ext cx="4093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</a:rPr>
              <a:t>Quelle est selon toi la difficulté</a:t>
            </a:r>
          </a:p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</a:rPr>
              <a:t> récurrente dans nos missions?</a:t>
            </a:r>
            <a:endParaRPr lang="fr-FR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74654" y="4743759"/>
            <a:ext cx="3589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</a:rPr>
              <a:t>A ton avis, quelle est la priorité pour une rentrée réussie?</a:t>
            </a:r>
            <a:endParaRPr lang="fr-FR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Bulle ronde 13"/>
          <p:cNvSpPr/>
          <p:nvPr/>
        </p:nvSpPr>
        <p:spPr>
          <a:xfrm flipV="1">
            <a:off x="4309607" y="5210044"/>
            <a:ext cx="3335463" cy="1580369"/>
          </a:xfrm>
          <a:prstGeom prst="wedgeEllipseCallout">
            <a:avLst>
              <a:gd name="adj1" fmla="val -2389"/>
              <a:gd name="adj2" fmla="val 76896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Bulle ronde 14"/>
          <p:cNvSpPr/>
          <p:nvPr/>
        </p:nvSpPr>
        <p:spPr>
          <a:xfrm flipV="1">
            <a:off x="4282372" y="1544440"/>
            <a:ext cx="3335463" cy="1580369"/>
          </a:xfrm>
          <a:prstGeom prst="wedgeEllipseCallout">
            <a:avLst>
              <a:gd name="adj1" fmla="val -958"/>
              <a:gd name="adj2" fmla="val -65993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0541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30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3 – Visite 9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1973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31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3</a:t>
            </a:r>
            <a:r>
              <a:rPr lang="fr-FR" sz="3200" dirty="0" smtClean="0">
                <a:solidFill>
                  <a:srgbClr val="0070C0"/>
                </a:solidFill>
              </a:rPr>
              <a:t> – Visite 9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4423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32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4675" y="198991"/>
            <a:ext cx="11037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accent1">
                    <a:lumMod val="75000"/>
                  </a:schemeClr>
                </a:solidFill>
              </a:rPr>
              <a:t>Bilan observation/visite et perspectives</a:t>
            </a:r>
          </a:p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Période 3</a:t>
            </a:r>
            <a:endParaRPr lang="fr-FR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04077842"/>
              </p:ext>
            </p:extLst>
          </p:nvPr>
        </p:nvGraphicFramePr>
        <p:xfrm>
          <a:off x="189411" y="1454875"/>
          <a:ext cx="11893862" cy="526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95779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33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518347" y="397100"/>
            <a:ext cx="6925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Notes diverses</a:t>
            </a:r>
            <a:endParaRPr lang="fr-F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482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34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4</a:t>
            </a:r>
            <a:r>
              <a:rPr lang="fr-FR" sz="3200" dirty="0" smtClean="0">
                <a:solidFill>
                  <a:srgbClr val="0070C0"/>
                </a:solidFill>
              </a:rPr>
              <a:t> – Visite 10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4381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35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4 – Visite 10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812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36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4</a:t>
            </a:r>
            <a:r>
              <a:rPr lang="fr-FR" sz="3200" dirty="0" smtClean="0">
                <a:solidFill>
                  <a:srgbClr val="0070C0"/>
                </a:solidFill>
              </a:rPr>
              <a:t> – Visite 11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211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37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4 – Visite 11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5338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38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</a:t>
            </a:r>
            <a:r>
              <a:rPr lang="fr-FR" sz="3200" dirty="0">
                <a:solidFill>
                  <a:srgbClr val="0070C0"/>
                </a:solidFill>
              </a:rPr>
              <a:t>4</a:t>
            </a:r>
            <a:r>
              <a:rPr lang="fr-FR" sz="3200" dirty="0" smtClean="0">
                <a:solidFill>
                  <a:srgbClr val="0070C0"/>
                </a:solidFill>
              </a:rPr>
              <a:t> – Visite 12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3718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39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74754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Période 4 – Visite 12</a:t>
            </a:r>
            <a:endParaRPr lang="fr-FR" sz="28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1716"/>
              </p:ext>
            </p:extLst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803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4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375967"/>
              </p:ext>
            </p:extLst>
          </p:nvPr>
        </p:nvGraphicFramePr>
        <p:xfrm>
          <a:off x="746760" y="292479"/>
          <a:ext cx="10780676" cy="6268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Acrobat Document" r:id="rId4" imgW="8019842" imgH="5667285" progId="AcroExch.Document.DC">
                  <p:embed/>
                </p:oleObj>
              </mc:Choice>
              <mc:Fallback>
                <p:oleObj name="Acrobat Document" r:id="rId4" imgW="8019842" imgH="5667285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6760" y="292479"/>
                        <a:ext cx="10780676" cy="6268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36326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40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4675" y="198991"/>
            <a:ext cx="110376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accent1">
                    <a:lumMod val="75000"/>
                  </a:schemeClr>
                </a:solidFill>
              </a:rPr>
              <a:t>Bilan observation/visite et perspectives</a:t>
            </a:r>
          </a:p>
          <a:p>
            <a:pPr algn="ctr"/>
            <a:r>
              <a:rPr lang="fr-FR" sz="2400" b="1" dirty="0" smtClean="0">
                <a:solidFill>
                  <a:srgbClr val="0070C0"/>
                </a:solidFill>
              </a:rPr>
              <a:t>Période 4</a:t>
            </a:r>
            <a:endParaRPr lang="fr-FR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04077842"/>
              </p:ext>
            </p:extLst>
          </p:nvPr>
        </p:nvGraphicFramePr>
        <p:xfrm>
          <a:off x="189411" y="1454875"/>
          <a:ext cx="11893862" cy="526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2376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41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518347" y="397100"/>
            <a:ext cx="6925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Notes diverses</a:t>
            </a:r>
            <a:endParaRPr lang="fr-F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522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5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197898718"/>
              </p:ext>
            </p:extLst>
          </p:nvPr>
        </p:nvGraphicFramePr>
        <p:xfrm>
          <a:off x="0" y="1961779"/>
          <a:ext cx="12099472" cy="4896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818866" y="198991"/>
            <a:ext cx="111092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</a:rPr>
              <a:t>             Préparation d’une journée 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d’observation </a:t>
            </a:r>
            <a:endParaRPr lang="fr-FR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dirty="0" smtClean="0"/>
              <a:t>Au </a:t>
            </a:r>
            <a:r>
              <a:rPr lang="fr-FR" dirty="0"/>
              <a:t>regard du référentiel de compétences spécifiques de l’enseignant spécialisé, faire émerger les premiers questionnements ou problématiques soulevés par le stagiaire. Etablir ensemble des objectifs d’observation en lien.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702257" y="3344016"/>
            <a:ext cx="3671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4">
                    <a:lumMod val="75000"/>
                  </a:schemeClr>
                </a:solidFill>
              </a:rPr>
              <a:t>Questionnements/problématiques</a:t>
            </a:r>
            <a:endParaRPr lang="fr-FR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702257" y="1553589"/>
            <a:ext cx="3671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Questionnements/problématiques</a:t>
            </a:r>
            <a:endParaRPr lang="fr-FR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438199" y="5070821"/>
            <a:ext cx="3671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0070C0"/>
                </a:solidFill>
              </a:rPr>
              <a:t>Questionnements/problématiques</a:t>
            </a:r>
            <a:endParaRPr lang="fr-FR" i="1" dirty="0">
              <a:solidFill>
                <a:srgbClr val="0070C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109446" y="1573018"/>
            <a:ext cx="232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Objectifs d’observation</a:t>
            </a:r>
            <a:endParaRPr lang="fr-FR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249536" y="3323568"/>
            <a:ext cx="236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4">
                    <a:lumMod val="75000"/>
                  </a:schemeClr>
                </a:solidFill>
              </a:rPr>
              <a:t>Objectifs d’observation</a:t>
            </a:r>
            <a:endParaRPr lang="fr-FR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826806" y="5122510"/>
            <a:ext cx="236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0070C0"/>
                </a:solidFill>
              </a:rPr>
              <a:t>Objectifs d’observation</a:t>
            </a:r>
            <a:endParaRPr lang="fr-FR" i="1" dirty="0">
              <a:solidFill>
                <a:srgbClr val="0070C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550256" y="1592957"/>
            <a:ext cx="232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Références théoriques</a:t>
            </a:r>
            <a:endParaRPr lang="fr-FR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610600" y="3343507"/>
            <a:ext cx="236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chemeClr val="accent4">
                    <a:lumMod val="75000"/>
                  </a:schemeClr>
                </a:solidFill>
              </a:rPr>
              <a:t>Références théoriques</a:t>
            </a:r>
            <a:endParaRPr lang="fr-FR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317521" y="5109016"/>
            <a:ext cx="2361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0070C0"/>
                </a:solidFill>
              </a:rPr>
              <a:t>Références théoriques</a:t>
            </a:r>
            <a:endParaRPr lang="fr-FR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51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6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44774"/>
            <a:ext cx="111676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Observation N-1</a:t>
            </a:r>
            <a:endParaRPr lang="fr-FR" sz="2800" dirty="0" smtClean="0"/>
          </a:p>
          <a:p>
            <a:pPr algn="ctr"/>
            <a:r>
              <a:rPr lang="fr-FR" sz="2000" dirty="0" smtClean="0"/>
              <a:t>Anticiper </a:t>
            </a:r>
            <a:r>
              <a:rPr lang="fr-FR" sz="2000" dirty="0"/>
              <a:t>l’organisation des observations ciblées avec le tuteur en amont des </a:t>
            </a:r>
            <a:r>
              <a:rPr lang="fr-FR" sz="2000" dirty="0" smtClean="0"/>
              <a:t>visites.</a:t>
            </a:r>
            <a:endParaRPr lang="fr-FR" sz="2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10"/>
          <a:ext cx="11462520" cy="3849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379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  <a:gridCol w="1081247">
                  <a:extLst>
                    <a:ext uri="{9D8B030D-6E8A-4147-A177-3AD203B41FA5}">
                      <a16:colId xmlns:a16="http://schemas.microsoft.com/office/drawing/2014/main" val="1748243327"/>
                    </a:ext>
                  </a:extLst>
                </a:gridCol>
                <a:gridCol w="4056352">
                  <a:extLst>
                    <a:ext uri="{9D8B030D-6E8A-4147-A177-3AD203B41FA5}">
                      <a16:colId xmlns:a16="http://schemas.microsoft.com/office/drawing/2014/main" val="2084534021"/>
                    </a:ext>
                  </a:extLst>
                </a:gridCol>
                <a:gridCol w="4481131">
                  <a:extLst>
                    <a:ext uri="{9D8B030D-6E8A-4147-A177-3AD203B41FA5}">
                      <a16:colId xmlns:a16="http://schemas.microsoft.com/office/drawing/2014/main" val="2172712293"/>
                    </a:ext>
                  </a:extLst>
                </a:gridCol>
              </a:tblGrid>
              <a:tr h="107864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Thématiques choisies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Date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Questionnements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Objectifs d’observation</a:t>
                      </a:r>
                    </a:p>
                    <a:p>
                      <a:pPr algn="ctr"/>
                      <a:r>
                        <a:rPr lang="fr-FR" sz="2000" dirty="0" smtClean="0"/>
                        <a:t>Observables</a:t>
                      </a:r>
                      <a:endParaRPr lang="fr-F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8307689"/>
                  </a:ext>
                </a:extLst>
              </a:tr>
              <a:tr h="27703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553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7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479686" y="312969"/>
            <a:ext cx="11167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0070C0"/>
                </a:solidFill>
              </a:rPr>
              <a:t>Planification </a:t>
            </a:r>
            <a:r>
              <a:rPr lang="fr-FR" sz="3600" b="1" dirty="0" smtClean="0">
                <a:solidFill>
                  <a:srgbClr val="0070C0"/>
                </a:solidFill>
              </a:rPr>
              <a:t>visites/observations</a:t>
            </a:r>
            <a:endParaRPr lang="fr-FR" sz="3600" b="1" dirty="0">
              <a:solidFill>
                <a:srgbClr val="0070C0"/>
              </a:solidFill>
            </a:endParaRPr>
          </a:p>
          <a:p>
            <a:pPr algn="ctr"/>
            <a:r>
              <a:rPr lang="fr-FR" sz="3200" dirty="0" smtClean="0">
                <a:solidFill>
                  <a:srgbClr val="0070C0"/>
                </a:solidFill>
              </a:rPr>
              <a:t>Observation N-1</a:t>
            </a:r>
            <a:endParaRPr lang="fr-FR" sz="2800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74754" y="2014409"/>
          <a:ext cx="11462520" cy="423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2520">
                  <a:extLst>
                    <a:ext uri="{9D8B030D-6E8A-4147-A177-3AD203B41FA5}">
                      <a16:colId xmlns:a16="http://schemas.microsoft.com/office/drawing/2014/main" val="2833487459"/>
                    </a:ext>
                  </a:extLst>
                </a:gridCol>
              </a:tblGrid>
              <a:tr h="4235315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Notes : </a:t>
                      </a: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Liens possibles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avec les références théoriques (concepts, auteurs … ) : </a:t>
                      </a:r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5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398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8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94675" y="198991"/>
            <a:ext cx="1103768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chemeClr val="accent1">
                    <a:lumMod val="75000"/>
                  </a:schemeClr>
                </a:solidFill>
              </a:rPr>
              <a:t>Bilan observations/visite et perspectives</a:t>
            </a:r>
          </a:p>
          <a:p>
            <a:pPr algn="ctr"/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CAPPEI N-1</a:t>
            </a:r>
            <a:endParaRPr lang="fr-F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087283306"/>
              </p:ext>
            </p:extLst>
          </p:nvPr>
        </p:nvGraphicFramePr>
        <p:xfrm>
          <a:off x="189411" y="1454875"/>
          <a:ext cx="11893862" cy="526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5544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0A501-BE44-4676-8133-CDC07BA9AB06}" type="slidenum">
              <a:rPr lang="fr-FR" smtClean="0"/>
              <a:t>9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" y="198991"/>
            <a:ext cx="1614710" cy="59784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518347" y="397100"/>
            <a:ext cx="6925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1">
                    <a:lumMod val="75000"/>
                  </a:schemeClr>
                </a:solidFill>
              </a:rPr>
              <a:t>Notes diverses</a:t>
            </a:r>
            <a:endParaRPr lang="fr-F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2390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1108</Words>
  <Application>Microsoft Office PowerPoint</Application>
  <PresentationFormat>Grand écran</PresentationFormat>
  <Paragraphs>415</Paragraphs>
  <Slides>41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Times New Roman</vt:lpstr>
      <vt:lpstr>Thème Office</vt:lpstr>
      <vt:lpstr>Acrobat Document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ACADEMIE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cberger13</dc:creator>
  <cp:lastModifiedBy>mvalantin1</cp:lastModifiedBy>
  <cp:revision>28</cp:revision>
  <dcterms:created xsi:type="dcterms:W3CDTF">2024-06-19T06:35:30Z</dcterms:created>
  <dcterms:modified xsi:type="dcterms:W3CDTF">2026-05-18T15:21:33Z</dcterms:modified>
</cp:coreProperties>
</file>